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7" r:id="rId2"/>
    <p:sldId id="258" r:id="rId3"/>
    <p:sldId id="259" r:id="rId4"/>
    <p:sldId id="268" r:id="rId5"/>
    <p:sldId id="269" r:id="rId6"/>
    <p:sldId id="270" r:id="rId7"/>
    <p:sldId id="271" r:id="rId8"/>
    <p:sldId id="272" r:id="rId9"/>
    <p:sldId id="273" r:id="rId10"/>
    <p:sldId id="274" r:id="rId1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4790" autoAdjust="0"/>
  </p:normalViewPr>
  <p:slideViewPr>
    <p:cSldViewPr snapToGrid="0">
      <p:cViewPr varScale="1">
        <p:scale>
          <a:sx n="79" d="100"/>
          <a:sy n="79" d="100"/>
        </p:scale>
        <p:origin x="1038" y="126"/>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46" d="100"/>
          <a:sy n="46" d="100"/>
        </p:scale>
        <p:origin x="272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570EC-FAA0-47E5-9CD7-A837C35FCCA5}" type="datetimeFigureOut">
              <a:rPr lang="hu-HU" smtClean="0"/>
              <a:t>2023. 02. 16.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DF154-B750-49E7-A7C0-68B0D280CC42}" type="slidenum">
              <a:rPr lang="hu-HU" smtClean="0"/>
              <a:t>‹#›</a:t>
            </a:fld>
            <a:endParaRPr lang="hu-HU"/>
          </a:p>
        </p:txBody>
      </p:sp>
    </p:spTree>
    <p:extLst>
      <p:ext uri="{BB962C8B-B14F-4D97-AF65-F5344CB8AC3E}">
        <p14:creationId xmlns:p14="http://schemas.microsoft.com/office/powerpoint/2010/main" val="248872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It is a good idea to start the presentation by briefly explaining why the student chose the topic. E.g. the topic was given because the student worked as an intern at company XY or the student had the idea to develop an application for problem XY or the student liked a topic from the department XY that was assigned by lecturer XY etc.</a:t>
            </a:r>
            <a:endParaRPr lang="hu-HU" dirty="0" smtClean="0"/>
          </a:p>
          <a:p>
            <a:endParaRPr lang="hu-HU" dirty="0" smtClean="0"/>
          </a:p>
          <a:p>
            <a:r>
              <a:rPr lang="en-US" dirty="0" smtClean="0"/>
              <a:t>If the thesis is written in a corporate environment, it is not necessary to describe the company in detail, how many people work there, how many departments there are, etc. Only information about the company that is relevant to the implementation is given here. E.g. The software developed serves 5000 employees of a company with 11,000 employees, etc.</a:t>
            </a:r>
            <a:endParaRPr lang="hu-HU" dirty="0" smtClean="0"/>
          </a:p>
          <a:p>
            <a:endParaRPr lang="hu-HU" dirty="0" smtClean="0"/>
          </a:p>
          <a:p>
            <a:r>
              <a:rPr lang="en-US" dirty="0" smtClean="0"/>
              <a:t>It is very important that the student </a:t>
            </a:r>
            <a:r>
              <a:rPr lang="en-US" b="1" dirty="0" smtClean="0"/>
              <a:t>clearly states in a concise summary here what the objective was at the start of the thesis (Objective) </a:t>
            </a:r>
            <a:r>
              <a:rPr lang="en-US" dirty="0" smtClean="0"/>
              <a:t>and that the student </a:t>
            </a:r>
            <a:r>
              <a:rPr lang="en-US" b="1" dirty="0" smtClean="0"/>
              <a:t>can present the "result" immediately</a:t>
            </a:r>
            <a:r>
              <a:rPr lang="en-US" dirty="0" smtClean="0"/>
              <a:t>, e.g. with a screenshot (A ). It is also possible to say that the needs changed along the way or that the planned application was successfully developed, etc.</a:t>
            </a:r>
            <a:endParaRPr lang="hu-HU" dirty="0"/>
          </a:p>
        </p:txBody>
      </p:sp>
      <p:sp>
        <p:nvSpPr>
          <p:cNvPr id="4" name="Dia számának helye 3"/>
          <p:cNvSpPr>
            <a:spLocks noGrp="1"/>
          </p:cNvSpPr>
          <p:nvPr>
            <p:ph type="sldNum" sz="quarter" idx="5"/>
          </p:nvPr>
        </p:nvSpPr>
        <p:spPr/>
        <p:txBody>
          <a:bodyPr/>
          <a:lstStyle/>
          <a:p>
            <a:fld id="{403DF154-B750-49E7-A7C0-68B0D280CC42}" type="slidenum">
              <a:rPr lang="hu-HU" smtClean="0"/>
              <a:t>2</a:t>
            </a:fld>
            <a:endParaRPr lang="hu-HU"/>
          </a:p>
        </p:txBody>
      </p:sp>
    </p:spTree>
    <p:extLst>
      <p:ext uri="{BB962C8B-B14F-4D97-AF65-F5344CB8AC3E}">
        <p14:creationId xmlns:p14="http://schemas.microsoft.com/office/powerpoint/2010/main" val="741529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 sure to mention what methods, tools, documentation solutions, e.g. UML modelling language, etc., the student used in the course of the work. E.g. if two people worked on a topic, it should also be explained how the work was shared, what software was used for teamwork, change tracking, etc. The development environments should then be described, either by listing them or by illustrating them with a diagram.</a:t>
            </a:r>
            <a:endParaRPr lang="hu-HU" dirty="0"/>
          </a:p>
        </p:txBody>
      </p:sp>
      <p:sp>
        <p:nvSpPr>
          <p:cNvPr id="4" name="Dia számának helye 3"/>
          <p:cNvSpPr>
            <a:spLocks noGrp="1"/>
          </p:cNvSpPr>
          <p:nvPr>
            <p:ph type="sldNum" sz="quarter" idx="5"/>
          </p:nvPr>
        </p:nvSpPr>
        <p:spPr/>
        <p:txBody>
          <a:bodyPr/>
          <a:lstStyle/>
          <a:p>
            <a:fld id="{403DF154-B750-49E7-A7C0-68B0D280CC42}" type="slidenum">
              <a:rPr lang="hu-HU" smtClean="0"/>
              <a:t>3</a:t>
            </a:fld>
            <a:endParaRPr lang="hu-HU"/>
          </a:p>
        </p:txBody>
      </p:sp>
    </p:spTree>
    <p:extLst>
      <p:ext uri="{BB962C8B-B14F-4D97-AF65-F5344CB8AC3E}">
        <p14:creationId xmlns:p14="http://schemas.microsoft.com/office/powerpoint/2010/main" val="2680271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Afterwards, the implementation process should be described on 3-6 slides, highlighting the student's own work (e.g. if the work was done at a company where the student was part of a project team, the tasks the student completed should be clearly identified), and the results should be presented. Screenshots (if available) can be helpful.</a:t>
            </a:r>
            <a:endParaRPr lang="hu-HU" dirty="0"/>
          </a:p>
        </p:txBody>
      </p:sp>
      <p:sp>
        <p:nvSpPr>
          <p:cNvPr id="4" name="Dia számának helye 3"/>
          <p:cNvSpPr>
            <a:spLocks noGrp="1"/>
          </p:cNvSpPr>
          <p:nvPr>
            <p:ph type="sldNum" sz="quarter" idx="5"/>
          </p:nvPr>
        </p:nvSpPr>
        <p:spPr/>
        <p:txBody>
          <a:bodyPr/>
          <a:lstStyle/>
          <a:p>
            <a:fld id="{403DF154-B750-49E7-A7C0-68B0D280CC42}" type="slidenum">
              <a:rPr lang="hu-HU" smtClean="0"/>
              <a:t>4</a:t>
            </a:fld>
            <a:endParaRPr lang="hu-HU"/>
          </a:p>
        </p:txBody>
      </p:sp>
    </p:spTree>
    <p:extLst>
      <p:ext uri="{BB962C8B-B14F-4D97-AF65-F5344CB8AC3E}">
        <p14:creationId xmlns:p14="http://schemas.microsoft.com/office/powerpoint/2010/main" val="349183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Afterwards, the implementation process should be described on 3-6 slides, highlighting the student's own work (e.g. if the work was done at a company where the student was part of a project team, the tasks the student completed should be clearly identified), and the results should be presented. Screenshots (if available) can be helpful.</a:t>
            </a:r>
            <a:endParaRPr lang="hu-HU" dirty="0" smtClean="0"/>
          </a:p>
          <a:p>
            <a:endParaRPr lang="hu-HU" dirty="0"/>
          </a:p>
        </p:txBody>
      </p:sp>
      <p:sp>
        <p:nvSpPr>
          <p:cNvPr id="4" name="Dia számának helye 3"/>
          <p:cNvSpPr>
            <a:spLocks noGrp="1"/>
          </p:cNvSpPr>
          <p:nvPr>
            <p:ph type="sldNum" sz="quarter" idx="5"/>
          </p:nvPr>
        </p:nvSpPr>
        <p:spPr/>
        <p:txBody>
          <a:bodyPr/>
          <a:lstStyle/>
          <a:p>
            <a:fld id="{403DF154-B750-49E7-A7C0-68B0D280CC42}" type="slidenum">
              <a:rPr lang="hu-HU" smtClean="0"/>
              <a:t>5</a:t>
            </a:fld>
            <a:endParaRPr lang="hu-HU"/>
          </a:p>
        </p:txBody>
      </p:sp>
    </p:spTree>
    <p:extLst>
      <p:ext uri="{BB962C8B-B14F-4D97-AF65-F5344CB8AC3E}">
        <p14:creationId xmlns:p14="http://schemas.microsoft.com/office/powerpoint/2010/main" val="2718337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Afterwards, the implementation process should be described on 3-6 slides, highlighting the student's own work (e.g. if the work was done at a company where the student was part of a project team, the tasks the student completed should be clearly identified), and the results should be presented. Screenshots (if available) can be helpful.</a:t>
            </a:r>
            <a:endParaRPr lang="hu-HU" dirty="0" smtClean="0"/>
          </a:p>
          <a:p>
            <a:endParaRPr lang="hu-HU" dirty="0"/>
          </a:p>
        </p:txBody>
      </p:sp>
      <p:sp>
        <p:nvSpPr>
          <p:cNvPr id="4" name="Dia számának helye 3"/>
          <p:cNvSpPr>
            <a:spLocks noGrp="1"/>
          </p:cNvSpPr>
          <p:nvPr>
            <p:ph type="sldNum" sz="quarter" idx="5"/>
          </p:nvPr>
        </p:nvSpPr>
        <p:spPr/>
        <p:txBody>
          <a:bodyPr/>
          <a:lstStyle/>
          <a:p>
            <a:fld id="{403DF154-B750-49E7-A7C0-68B0D280CC42}" type="slidenum">
              <a:rPr lang="hu-HU" smtClean="0"/>
              <a:t>6</a:t>
            </a:fld>
            <a:endParaRPr lang="hu-HU"/>
          </a:p>
        </p:txBody>
      </p:sp>
    </p:spTree>
    <p:extLst>
      <p:ext uri="{BB962C8B-B14F-4D97-AF65-F5344CB8AC3E}">
        <p14:creationId xmlns:p14="http://schemas.microsoft.com/office/powerpoint/2010/main" val="95732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Summarise</a:t>
            </a:r>
            <a:r>
              <a:rPr lang="en-US" dirty="0" smtClean="0"/>
              <a:t> the work done and the results achieved, highlighting positive and negative experiences. This is where you can describe what knowledge you have gained from the work. Present the software!</a:t>
            </a:r>
            <a:endParaRPr lang="hu-HU" dirty="0"/>
          </a:p>
        </p:txBody>
      </p:sp>
      <p:sp>
        <p:nvSpPr>
          <p:cNvPr id="4" name="Dia számának helye 3"/>
          <p:cNvSpPr>
            <a:spLocks noGrp="1"/>
          </p:cNvSpPr>
          <p:nvPr>
            <p:ph type="sldNum" sz="quarter" idx="5"/>
          </p:nvPr>
        </p:nvSpPr>
        <p:spPr/>
        <p:txBody>
          <a:bodyPr/>
          <a:lstStyle/>
          <a:p>
            <a:fld id="{403DF154-B750-49E7-A7C0-68B0D280CC42}" type="slidenum">
              <a:rPr lang="hu-HU" smtClean="0"/>
              <a:t>7</a:t>
            </a:fld>
            <a:endParaRPr lang="hu-HU"/>
          </a:p>
        </p:txBody>
      </p:sp>
    </p:spTree>
    <p:extLst>
      <p:ext uri="{BB962C8B-B14F-4D97-AF65-F5344CB8AC3E}">
        <p14:creationId xmlns:p14="http://schemas.microsoft.com/office/powerpoint/2010/main" val="416522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definitely worth talking briefly for 1 slide about how to take the work forward. What are the student's ideas for the development or operation of the finished product. If someone has done software development work that has resulted in software used by a user community, there should definitely be a discussion about implementation and operational issues, there should be a vision for this as well.</a:t>
            </a:r>
            <a:endParaRPr lang="hu-HU" dirty="0"/>
          </a:p>
        </p:txBody>
      </p:sp>
      <p:sp>
        <p:nvSpPr>
          <p:cNvPr id="4" name="Dia számának helye 3"/>
          <p:cNvSpPr>
            <a:spLocks noGrp="1"/>
          </p:cNvSpPr>
          <p:nvPr>
            <p:ph type="sldNum" sz="quarter" idx="5"/>
          </p:nvPr>
        </p:nvSpPr>
        <p:spPr/>
        <p:txBody>
          <a:bodyPr/>
          <a:lstStyle/>
          <a:p>
            <a:fld id="{403DF154-B750-49E7-A7C0-68B0D280CC42}" type="slidenum">
              <a:rPr lang="hu-HU" smtClean="0"/>
              <a:t>8</a:t>
            </a:fld>
            <a:endParaRPr lang="hu-HU"/>
          </a:p>
        </p:txBody>
      </p:sp>
    </p:spTree>
    <p:extLst>
      <p:ext uri="{BB962C8B-B14F-4D97-AF65-F5344CB8AC3E}">
        <p14:creationId xmlns:p14="http://schemas.microsoft.com/office/powerpoint/2010/main" val="4053301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9" name="Picture 11">
            <a:extLst>
              <a:ext uri="{FF2B5EF4-FFF2-40B4-BE49-F238E27FC236}">
                <a16:creationId xmlns:a16="http://schemas.microsoft.com/office/drawing/2014/main" id="{4A82B823-E297-F2B6-EEB7-7DC087133EF8}"/>
              </a:ext>
            </a:extLst>
          </p:cNvPr>
          <p:cNvPicPr>
            <a:picLocks noChangeAspect="1"/>
          </p:cNvPicPr>
          <p:nvPr userDrawn="1"/>
        </p:nvPicPr>
        <p:blipFill>
          <a:blip r:embed="rId2"/>
          <a:stretch>
            <a:fillRect/>
          </a:stretch>
        </p:blipFill>
        <p:spPr>
          <a:xfrm>
            <a:off x="0" y="-163187"/>
            <a:ext cx="12482111" cy="7021187"/>
          </a:xfrm>
          <a:prstGeom prst="rect">
            <a:avLst/>
          </a:prstGeom>
        </p:spPr>
      </p:pic>
      <p:sp>
        <p:nvSpPr>
          <p:cNvPr id="2" name="Cím 1">
            <a:extLst>
              <a:ext uri="{FF2B5EF4-FFF2-40B4-BE49-F238E27FC236}">
                <a16:creationId xmlns:a16="http://schemas.microsoft.com/office/drawing/2014/main" id="{50DCB899-0D0A-30E1-4FC8-F3BFD4D5ED0E}"/>
              </a:ext>
            </a:extLst>
          </p:cNvPr>
          <p:cNvSpPr>
            <a:spLocks noGrp="1"/>
          </p:cNvSpPr>
          <p:nvPr>
            <p:ph type="ctrTitle"/>
          </p:nvPr>
        </p:nvSpPr>
        <p:spPr>
          <a:xfrm>
            <a:off x="800100" y="1782763"/>
            <a:ext cx="6870700" cy="2306637"/>
          </a:xfrm>
        </p:spPr>
        <p:txBody>
          <a:bodyPr anchor="b"/>
          <a:lstStyle>
            <a:lvl1pPr algn="l">
              <a:defRPr sz="6000"/>
            </a:lvl1pPr>
          </a:lstStyle>
          <a:p>
            <a:r>
              <a:rPr lang="hu-HU" dirty="0"/>
              <a:t>Mintacím szerkesztése</a:t>
            </a:r>
          </a:p>
        </p:txBody>
      </p:sp>
      <p:sp>
        <p:nvSpPr>
          <p:cNvPr id="3" name="Alcím 2">
            <a:extLst>
              <a:ext uri="{FF2B5EF4-FFF2-40B4-BE49-F238E27FC236}">
                <a16:creationId xmlns:a16="http://schemas.microsoft.com/office/drawing/2014/main" id="{C8DCA371-7EBB-3135-EBF2-41C6058936B2}"/>
              </a:ext>
            </a:extLst>
          </p:cNvPr>
          <p:cNvSpPr>
            <a:spLocks noGrp="1"/>
          </p:cNvSpPr>
          <p:nvPr>
            <p:ph type="subTitle" idx="1"/>
          </p:nvPr>
        </p:nvSpPr>
        <p:spPr>
          <a:xfrm>
            <a:off x="800100" y="4559300"/>
            <a:ext cx="6870700" cy="13589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p>
        </p:txBody>
      </p:sp>
      <p:sp>
        <p:nvSpPr>
          <p:cNvPr id="4" name="Dátum helye 3">
            <a:extLst>
              <a:ext uri="{FF2B5EF4-FFF2-40B4-BE49-F238E27FC236}">
                <a16:creationId xmlns:a16="http://schemas.microsoft.com/office/drawing/2014/main" id="{FE080715-007F-1691-5683-7F997F5FC150}"/>
              </a:ext>
            </a:extLst>
          </p:cNvPr>
          <p:cNvSpPr>
            <a:spLocks noGrp="1"/>
          </p:cNvSpPr>
          <p:nvPr>
            <p:ph type="dt" sz="half" idx="10"/>
          </p:nvPr>
        </p:nvSpPr>
        <p:spPr/>
        <p:txBody>
          <a:bodyPr/>
          <a:lstStyle/>
          <a:p>
            <a:fld id="{44CCC8A1-11DC-48B9-AF77-7B741DC7B193}" type="datetimeFigureOut">
              <a:rPr lang="hu-HU" smtClean="0"/>
              <a:t>2023. 02. 16.</a:t>
            </a:fld>
            <a:endParaRPr lang="hu-HU"/>
          </a:p>
        </p:txBody>
      </p:sp>
      <p:sp>
        <p:nvSpPr>
          <p:cNvPr id="5" name="Élőláb helye 4">
            <a:extLst>
              <a:ext uri="{FF2B5EF4-FFF2-40B4-BE49-F238E27FC236}">
                <a16:creationId xmlns:a16="http://schemas.microsoft.com/office/drawing/2014/main" id="{D2968707-BA8A-BABD-63ED-F1B71C47E31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67B5CE5-FFDA-603A-A8F3-F805F71C759C}"/>
              </a:ext>
            </a:extLst>
          </p:cNvPr>
          <p:cNvSpPr>
            <a:spLocks noGrp="1"/>
          </p:cNvSpPr>
          <p:nvPr>
            <p:ph type="sldNum" sz="quarter" idx="12"/>
          </p:nvPr>
        </p:nvSpPr>
        <p:spPr/>
        <p:txBody>
          <a:bodyPr/>
          <a:lstStyle/>
          <a:p>
            <a:fld id="{F4C107AC-25E8-4A05-94DD-FD837F77ADA5}" type="slidenum">
              <a:rPr lang="hu-HU" smtClean="0"/>
              <a:t>‹#›</a:t>
            </a:fld>
            <a:endParaRPr lang="hu-HU"/>
          </a:p>
        </p:txBody>
      </p:sp>
    </p:spTree>
    <p:extLst>
      <p:ext uri="{BB962C8B-B14F-4D97-AF65-F5344CB8AC3E}">
        <p14:creationId xmlns:p14="http://schemas.microsoft.com/office/powerpoint/2010/main" val="243586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0B9D29-02F2-3CCC-5282-CA1AA50F31E6}"/>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EBB53CE7-6E42-A456-BB83-65558850AC34}"/>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CFD2692-A1CB-9F64-214C-4C1CD70E022E}"/>
              </a:ext>
            </a:extLst>
          </p:cNvPr>
          <p:cNvSpPr>
            <a:spLocks noGrp="1"/>
          </p:cNvSpPr>
          <p:nvPr>
            <p:ph type="dt" sz="half" idx="10"/>
          </p:nvPr>
        </p:nvSpPr>
        <p:spPr/>
        <p:txBody>
          <a:bodyPr/>
          <a:lstStyle/>
          <a:p>
            <a:fld id="{44CCC8A1-11DC-48B9-AF77-7B741DC7B193}" type="datetimeFigureOut">
              <a:rPr lang="hu-HU" smtClean="0"/>
              <a:t>2023. 02. 16.</a:t>
            </a:fld>
            <a:endParaRPr lang="hu-HU"/>
          </a:p>
        </p:txBody>
      </p:sp>
      <p:sp>
        <p:nvSpPr>
          <p:cNvPr id="5" name="Élőláb helye 4">
            <a:extLst>
              <a:ext uri="{FF2B5EF4-FFF2-40B4-BE49-F238E27FC236}">
                <a16:creationId xmlns:a16="http://schemas.microsoft.com/office/drawing/2014/main" id="{36D65D6F-35FA-9AEB-2EFE-18AA4E0318F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28B7E51-7BE2-C8F4-BCD5-EF060AD31C6E}"/>
              </a:ext>
            </a:extLst>
          </p:cNvPr>
          <p:cNvSpPr>
            <a:spLocks noGrp="1"/>
          </p:cNvSpPr>
          <p:nvPr>
            <p:ph type="sldNum" sz="quarter" idx="12"/>
          </p:nvPr>
        </p:nvSpPr>
        <p:spPr/>
        <p:txBody>
          <a:bodyPr/>
          <a:lstStyle/>
          <a:p>
            <a:fld id="{F4C107AC-25E8-4A05-94DD-FD837F77ADA5}" type="slidenum">
              <a:rPr lang="hu-HU" smtClean="0"/>
              <a:t>‹#›</a:t>
            </a:fld>
            <a:endParaRPr lang="hu-HU"/>
          </a:p>
        </p:txBody>
      </p:sp>
    </p:spTree>
    <p:extLst>
      <p:ext uri="{BB962C8B-B14F-4D97-AF65-F5344CB8AC3E}">
        <p14:creationId xmlns:p14="http://schemas.microsoft.com/office/powerpoint/2010/main" val="276241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7C67C7DD-287A-9E22-5564-2FEF3B7E8124}"/>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91038FB1-344F-0012-2097-87F15298932F}"/>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01088D3-0ADC-4C9F-EA4F-5F79258A1640}"/>
              </a:ext>
            </a:extLst>
          </p:cNvPr>
          <p:cNvSpPr>
            <a:spLocks noGrp="1"/>
          </p:cNvSpPr>
          <p:nvPr>
            <p:ph type="dt" sz="half" idx="10"/>
          </p:nvPr>
        </p:nvSpPr>
        <p:spPr/>
        <p:txBody>
          <a:bodyPr/>
          <a:lstStyle/>
          <a:p>
            <a:fld id="{44CCC8A1-11DC-48B9-AF77-7B741DC7B193}" type="datetimeFigureOut">
              <a:rPr lang="hu-HU" smtClean="0"/>
              <a:t>2023. 02. 16.</a:t>
            </a:fld>
            <a:endParaRPr lang="hu-HU"/>
          </a:p>
        </p:txBody>
      </p:sp>
      <p:sp>
        <p:nvSpPr>
          <p:cNvPr id="5" name="Élőláb helye 4">
            <a:extLst>
              <a:ext uri="{FF2B5EF4-FFF2-40B4-BE49-F238E27FC236}">
                <a16:creationId xmlns:a16="http://schemas.microsoft.com/office/drawing/2014/main" id="{3158D72E-75A5-966F-2B28-5C82BDEE219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64C9C991-0A44-83E5-B0C1-0BC00816283A}"/>
              </a:ext>
            </a:extLst>
          </p:cNvPr>
          <p:cNvSpPr>
            <a:spLocks noGrp="1"/>
          </p:cNvSpPr>
          <p:nvPr>
            <p:ph type="sldNum" sz="quarter" idx="12"/>
          </p:nvPr>
        </p:nvSpPr>
        <p:spPr/>
        <p:txBody>
          <a:bodyPr/>
          <a:lstStyle/>
          <a:p>
            <a:fld id="{F4C107AC-25E8-4A05-94DD-FD837F77ADA5}" type="slidenum">
              <a:rPr lang="hu-HU" smtClean="0"/>
              <a:t>‹#›</a:t>
            </a:fld>
            <a:endParaRPr lang="hu-HU"/>
          </a:p>
        </p:txBody>
      </p:sp>
    </p:spTree>
    <p:extLst>
      <p:ext uri="{BB962C8B-B14F-4D97-AF65-F5344CB8AC3E}">
        <p14:creationId xmlns:p14="http://schemas.microsoft.com/office/powerpoint/2010/main" val="356013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3792C60-AC73-4903-94B8-E421BB67628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65C01D0-FA40-39C2-C240-5CFC22632237}"/>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50AF4B9-169A-DA50-A85F-29414A6F61FC}"/>
              </a:ext>
            </a:extLst>
          </p:cNvPr>
          <p:cNvSpPr>
            <a:spLocks noGrp="1"/>
          </p:cNvSpPr>
          <p:nvPr>
            <p:ph type="dt" sz="half" idx="10"/>
          </p:nvPr>
        </p:nvSpPr>
        <p:spPr/>
        <p:txBody>
          <a:bodyPr/>
          <a:lstStyle/>
          <a:p>
            <a:fld id="{44CCC8A1-11DC-48B9-AF77-7B741DC7B193}" type="datetimeFigureOut">
              <a:rPr lang="hu-HU" smtClean="0"/>
              <a:t>2023. 02. 16.</a:t>
            </a:fld>
            <a:endParaRPr lang="hu-HU"/>
          </a:p>
        </p:txBody>
      </p:sp>
      <p:sp>
        <p:nvSpPr>
          <p:cNvPr id="5" name="Élőláb helye 4">
            <a:extLst>
              <a:ext uri="{FF2B5EF4-FFF2-40B4-BE49-F238E27FC236}">
                <a16:creationId xmlns:a16="http://schemas.microsoft.com/office/drawing/2014/main" id="{FFAD08E4-6D9D-BDC1-B1AF-8F1DA3F49F3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178E24A-78AC-E70D-1AE1-B91C3A9900F8}"/>
              </a:ext>
            </a:extLst>
          </p:cNvPr>
          <p:cNvSpPr>
            <a:spLocks noGrp="1"/>
          </p:cNvSpPr>
          <p:nvPr>
            <p:ph type="sldNum" sz="quarter" idx="12"/>
          </p:nvPr>
        </p:nvSpPr>
        <p:spPr/>
        <p:txBody>
          <a:bodyPr/>
          <a:lstStyle/>
          <a:p>
            <a:fld id="{F4C107AC-25E8-4A05-94DD-FD837F77ADA5}" type="slidenum">
              <a:rPr lang="hu-HU" smtClean="0"/>
              <a:t>‹#›</a:t>
            </a:fld>
            <a:endParaRPr lang="hu-HU"/>
          </a:p>
        </p:txBody>
      </p:sp>
    </p:spTree>
    <p:extLst>
      <p:ext uri="{BB962C8B-B14F-4D97-AF65-F5344CB8AC3E}">
        <p14:creationId xmlns:p14="http://schemas.microsoft.com/office/powerpoint/2010/main" val="363209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2DCC4F-D197-CF9B-C39D-7C6D9F7EB93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FF1C0A50-D675-C257-0BDC-A9CD0D0334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0857CB5F-1A4D-DF90-4405-CBC767FB853F}"/>
              </a:ext>
            </a:extLst>
          </p:cNvPr>
          <p:cNvSpPr>
            <a:spLocks noGrp="1"/>
          </p:cNvSpPr>
          <p:nvPr>
            <p:ph type="dt" sz="half" idx="10"/>
          </p:nvPr>
        </p:nvSpPr>
        <p:spPr/>
        <p:txBody>
          <a:bodyPr/>
          <a:lstStyle/>
          <a:p>
            <a:fld id="{44CCC8A1-11DC-48B9-AF77-7B741DC7B193}" type="datetimeFigureOut">
              <a:rPr lang="hu-HU" smtClean="0"/>
              <a:t>2023. 02. 16.</a:t>
            </a:fld>
            <a:endParaRPr lang="hu-HU"/>
          </a:p>
        </p:txBody>
      </p:sp>
      <p:sp>
        <p:nvSpPr>
          <p:cNvPr id="5" name="Élőláb helye 4">
            <a:extLst>
              <a:ext uri="{FF2B5EF4-FFF2-40B4-BE49-F238E27FC236}">
                <a16:creationId xmlns:a16="http://schemas.microsoft.com/office/drawing/2014/main" id="{7E22C5B1-78F6-FCB0-A438-0E22F500DD8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13243895-A8F5-98C1-82D8-C5C0B751C54D}"/>
              </a:ext>
            </a:extLst>
          </p:cNvPr>
          <p:cNvSpPr>
            <a:spLocks noGrp="1"/>
          </p:cNvSpPr>
          <p:nvPr>
            <p:ph type="sldNum" sz="quarter" idx="12"/>
          </p:nvPr>
        </p:nvSpPr>
        <p:spPr/>
        <p:txBody>
          <a:bodyPr/>
          <a:lstStyle/>
          <a:p>
            <a:fld id="{F4C107AC-25E8-4A05-94DD-FD837F77ADA5}" type="slidenum">
              <a:rPr lang="hu-HU" smtClean="0"/>
              <a:t>‹#›</a:t>
            </a:fld>
            <a:endParaRPr lang="hu-HU"/>
          </a:p>
        </p:txBody>
      </p:sp>
    </p:spTree>
    <p:extLst>
      <p:ext uri="{BB962C8B-B14F-4D97-AF65-F5344CB8AC3E}">
        <p14:creationId xmlns:p14="http://schemas.microsoft.com/office/powerpoint/2010/main" val="17555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A1414DB-1A1A-1FBB-A7F0-B4BB26B47FBD}"/>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936D968-32F2-11C1-26DF-0B4920F90015}"/>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A3454D2B-77E8-A6A1-F8DF-CF026BE1C331}"/>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6B769DE9-BB1F-F0CB-9B55-29C4035C4C0A}"/>
              </a:ext>
            </a:extLst>
          </p:cNvPr>
          <p:cNvSpPr>
            <a:spLocks noGrp="1"/>
          </p:cNvSpPr>
          <p:nvPr>
            <p:ph type="dt" sz="half" idx="10"/>
          </p:nvPr>
        </p:nvSpPr>
        <p:spPr/>
        <p:txBody>
          <a:bodyPr/>
          <a:lstStyle/>
          <a:p>
            <a:fld id="{44CCC8A1-11DC-48B9-AF77-7B741DC7B193}" type="datetimeFigureOut">
              <a:rPr lang="hu-HU" smtClean="0"/>
              <a:t>2023. 02. 16.</a:t>
            </a:fld>
            <a:endParaRPr lang="hu-HU"/>
          </a:p>
        </p:txBody>
      </p:sp>
      <p:sp>
        <p:nvSpPr>
          <p:cNvPr id="6" name="Élőláb helye 5">
            <a:extLst>
              <a:ext uri="{FF2B5EF4-FFF2-40B4-BE49-F238E27FC236}">
                <a16:creationId xmlns:a16="http://schemas.microsoft.com/office/drawing/2014/main" id="{A2EB1EFF-72C4-24E3-4299-C03727001A6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F0F3F67-F701-3253-9E31-27A1393C9ED7}"/>
              </a:ext>
            </a:extLst>
          </p:cNvPr>
          <p:cNvSpPr>
            <a:spLocks noGrp="1"/>
          </p:cNvSpPr>
          <p:nvPr>
            <p:ph type="sldNum" sz="quarter" idx="12"/>
          </p:nvPr>
        </p:nvSpPr>
        <p:spPr/>
        <p:txBody>
          <a:bodyPr/>
          <a:lstStyle/>
          <a:p>
            <a:fld id="{F4C107AC-25E8-4A05-94DD-FD837F77ADA5}" type="slidenum">
              <a:rPr lang="hu-HU" smtClean="0"/>
              <a:t>‹#›</a:t>
            </a:fld>
            <a:endParaRPr lang="hu-HU"/>
          </a:p>
        </p:txBody>
      </p:sp>
    </p:spTree>
    <p:extLst>
      <p:ext uri="{BB962C8B-B14F-4D97-AF65-F5344CB8AC3E}">
        <p14:creationId xmlns:p14="http://schemas.microsoft.com/office/powerpoint/2010/main" val="133255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CE6CB4A-1E79-4BF7-186C-BD6B047412F9}"/>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79B2D6FF-DAE9-44CF-5396-FDC6851DEF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17185BA1-7CB8-B2DF-59BD-59CCF779755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1413BF0D-37DF-E5E3-A778-837D18701F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FB76018E-95C0-0020-5106-8D4CFC7273C6}"/>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ABD72BFA-3E50-0472-E577-6A68C0D4F254}"/>
              </a:ext>
            </a:extLst>
          </p:cNvPr>
          <p:cNvSpPr>
            <a:spLocks noGrp="1"/>
          </p:cNvSpPr>
          <p:nvPr>
            <p:ph type="dt" sz="half" idx="10"/>
          </p:nvPr>
        </p:nvSpPr>
        <p:spPr/>
        <p:txBody>
          <a:bodyPr/>
          <a:lstStyle/>
          <a:p>
            <a:fld id="{44CCC8A1-11DC-48B9-AF77-7B741DC7B193}" type="datetimeFigureOut">
              <a:rPr lang="hu-HU" smtClean="0"/>
              <a:t>2023. 02. 16.</a:t>
            </a:fld>
            <a:endParaRPr lang="hu-HU"/>
          </a:p>
        </p:txBody>
      </p:sp>
      <p:sp>
        <p:nvSpPr>
          <p:cNvPr id="8" name="Élőláb helye 7">
            <a:extLst>
              <a:ext uri="{FF2B5EF4-FFF2-40B4-BE49-F238E27FC236}">
                <a16:creationId xmlns:a16="http://schemas.microsoft.com/office/drawing/2014/main" id="{99DF57C5-BAF6-26E6-CCB0-788678C24A57}"/>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DD1E1FD7-5678-B058-776A-328478160E4E}"/>
              </a:ext>
            </a:extLst>
          </p:cNvPr>
          <p:cNvSpPr>
            <a:spLocks noGrp="1"/>
          </p:cNvSpPr>
          <p:nvPr>
            <p:ph type="sldNum" sz="quarter" idx="12"/>
          </p:nvPr>
        </p:nvSpPr>
        <p:spPr/>
        <p:txBody>
          <a:bodyPr/>
          <a:lstStyle/>
          <a:p>
            <a:fld id="{F4C107AC-25E8-4A05-94DD-FD837F77ADA5}" type="slidenum">
              <a:rPr lang="hu-HU" smtClean="0"/>
              <a:t>‹#›</a:t>
            </a:fld>
            <a:endParaRPr lang="hu-HU"/>
          </a:p>
        </p:txBody>
      </p:sp>
    </p:spTree>
    <p:extLst>
      <p:ext uri="{BB962C8B-B14F-4D97-AF65-F5344CB8AC3E}">
        <p14:creationId xmlns:p14="http://schemas.microsoft.com/office/powerpoint/2010/main" val="236372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6BA664E-7609-64E3-B3D7-7BC4429F51EE}"/>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25D6DF04-4865-72FC-FA06-437A242616CC}"/>
              </a:ext>
            </a:extLst>
          </p:cNvPr>
          <p:cNvSpPr>
            <a:spLocks noGrp="1"/>
          </p:cNvSpPr>
          <p:nvPr>
            <p:ph type="dt" sz="half" idx="10"/>
          </p:nvPr>
        </p:nvSpPr>
        <p:spPr/>
        <p:txBody>
          <a:bodyPr/>
          <a:lstStyle/>
          <a:p>
            <a:fld id="{44CCC8A1-11DC-48B9-AF77-7B741DC7B193}" type="datetimeFigureOut">
              <a:rPr lang="hu-HU" smtClean="0"/>
              <a:t>2023. 02. 16.</a:t>
            </a:fld>
            <a:endParaRPr lang="hu-HU"/>
          </a:p>
        </p:txBody>
      </p:sp>
      <p:sp>
        <p:nvSpPr>
          <p:cNvPr id="4" name="Élőláb helye 3">
            <a:extLst>
              <a:ext uri="{FF2B5EF4-FFF2-40B4-BE49-F238E27FC236}">
                <a16:creationId xmlns:a16="http://schemas.microsoft.com/office/drawing/2014/main" id="{6A760EF9-D15F-633D-7591-EC13BE15F71A}"/>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61AD5FB4-46BB-2785-6700-8C4CF978C252}"/>
              </a:ext>
            </a:extLst>
          </p:cNvPr>
          <p:cNvSpPr>
            <a:spLocks noGrp="1"/>
          </p:cNvSpPr>
          <p:nvPr>
            <p:ph type="sldNum" sz="quarter" idx="12"/>
          </p:nvPr>
        </p:nvSpPr>
        <p:spPr/>
        <p:txBody>
          <a:bodyPr/>
          <a:lstStyle/>
          <a:p>
            <a:fld id="{F4C107AC-25E8-4A05-94DD-FD837F77ADA5}" type="slidenum">
              <a:rPr lang="hu-HU" smtClean="0"/>
              <a:t>‹#›</a:t>
            </a:fld>
            <a:endParaRPr lang="hu-HU"/>
          </a:p>
        </p:txBody>
      </p:sp>
    </p:spTree>
    <p:extLst>
      <p:ext uri="{BB962C8B-B14F-4D97-AF65-F5344CB8AC3E}">
        <p14:creationId xmlns:p14="http://schemas.microsoft.com/office/powerpoint/2010/main" val="388056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F0D6B763-1F9E-E317-B9D4-D609D649249D}"/>
              </a:ext>
            </a:extLst>
          </p:cNvPr>
          <p:cNvSpPr>
            <a:spLocks noGrp="1"/>
          </p:cNvSpPr>
          <p:nvPr>
            <p:ph type="dt" sz="half" idx="10"/>
          </p:nvPr>
        </p:nvSpPr>
        <p:spPr/>
        <p:txBody>
          <a:bodyPr/>
          <a:lstStyle/>
          <a:p>
            <a:fld id="{44CCC8A1-11DC-48B9-AF77-7B741DC7B193}" type="datetimeFigureOut">
              <a:rPr lang="hu-HU" smtClean="0"/>
              <a:t>2023. 02. 16.</a:t>
            </a:fld>
            <a:endParaRPr lang="hu-HU"/>
          </a:p>
        </p:txBody>
      </p:sp>
      <p:sp>
        <p:nvSpPr>
          <p:cNvPr id="3" name="Élőláb helye 2">
            <a:extLst>
              <a:ext uri="{FF2B5EF4-FFF2-40B4-BE49-F238E27FC236}">
                <a16:creationId xmlns:a16="http://schemas.microsoft.com/office/drawing/2014/main" id="{831DAD03-D73A-F5A8-B0D8-145C69D82E46}"/>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6E0C1D5D-AE10-E62D-81DF-7AB2B7698934}"/>
              </a:ext>
            </a:extLst>
          </p:cNvPr>
          <p:cNvSpPr>
            <a:spLocks noGrp="1"/>
          </p:cNvSpPr>
          <p:nvPr>
            <p:ph type="sldNum" sz="quarter" idx="12"/>
          </p:nvPr>
        </p:nvSpPr>
        <p:spPr/>
        <p:txBody>
          <a:bodyPr/>
          <a:lstStyle/>
          <a:p>
            <a:fld id="{F4C107AC-25E8-4A05-94DD-FD837F77ADA5}" type="slidenum">
              <a:rPr lang="hu-HU" smtClean="0"/>
              <a:t>‹#›</a:t>
            </a:fld>
            <a:endParaRPr lang="hu-HU"/>
          </a:p>
        </p:txBody>
      </p:sp>
    </p:spTree>
    <p:extLst>
      <p:ext uri="{BB962C8B-B14F-4D97-AF65-F5344CB8AC3E}">
        <p14:creationId xmlns:p14="http://schemas.microsoft.com/office/powerpoint/2010/main" val="429084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105F9FC-D56A-8D21-B6A5-9B4B0AE3A730}"/>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B13707BB-53A0-2531-C81B-BDDA3E479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CC7D7202-C65E-05EF-131A-33583E755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52BF32F1-56BD-0C1D-A655-2588F2982E63}"/>
              </a:ext>
            </a:extLst>
          </p:cNvPr>
          <p:cNvSpPr>
            <a:spLocks noGrp="1"/>
          </p:cNvSpPr>
          <p:nvPr>
            <p:ph type="dt" sz="half" idx="10"/>
          </p:nvPr>
        </p:nvSpPr>
        <p:spPr/>
        <p:txBody>
          <a:bodyPr/>
          <a:lstStyle/>
          <a:p>
            <a:fld id="{44CCC8A1-11DC-48B9-AF77-7B741DC7B193}" type="datetimeFigureOut">
              <a:rPr lang="hu-HU" smtClean="0"/>
              <a:t>2023. 02. 16.</a:t>
            </a:fld>
            <a:endParaRPr lang="hu-HU"/>
          </a:p>
        </p:txBody>
      </p:sp>
      <p:sp>
        <p:nvSpPr>
          <p:cNvPr id="6" name="Élőláb helye 5">
            <a:extLst>
              <a:ext uri="{FF2B5EF4-FFF2-40B4-BE49-F238E27FC236}">
                <a16:creationId xmlns:a16="http://schemas.microsoft.com/office/drawing/2014/main" id="{437DF89F-65A9-AD45-68A6-B64C3B3155C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1DCBFBD4-F9A6-657B-324C-615BB7F4E911}"/>
              </a:ext>
            </a:extLst>
          </p:cNvPr>
          <p:cNvSpPr>
            <a:spLocks noGrp="1"/>
          </p:cNvSpPr>
          <p:nvPr>
            <p:ph type="sldNum" sz="quarter" idx="12"/>
          </p:nvPr>
        </p:nvSpPr>
        <p:spPr/>
        <p:txBody>
          <a:bodyPr/>
          <a:lstStyle/>
          <a:p>
            <a:fld id="{F4C107AC-25E8-4A05-94DD-FD837F77ADA5}" type="slidenum">
              <a:rPr lang="hu-HU" smtClean="0"/>
              <a:t>‹#›</a:t>
            </a:fld>
            <a:endParaRPr lang="hu-HU"/>
          </a:p>
        </p:txBody>
      </p:sp>
    </p:spTree>
    <p:extLst>
      <p:ext uri="{BB962C8B-B14F-4D97-AF65-F5344CB8AC3E}">
        <p14:creationId xmlns:p14="http://schemas.microsoft.com/office/powerpoint/2010/main" val="265186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2AE731-A438-E4C9-D26F-AB7D27D70350}"/>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D00BAA9C-562A-13AE-D8C6-1CA351D830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AB6EC62E-B30C-B7B5-4EEC-5CE366C8C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BA3F54B-58DA-9AA3-8F24-D5F5C747BE3D}"/>
              </a:ext>
            </a:extLst>
          </p:cNvPr>
          <p:cNvSpPr>
            <a:spLocks noGrp="1"/>
          </p:cNvSpPr>
          <p:nvPr>
            <p:ph type="dt" sz="half" idx="10"/>
          </p:nvPr>
        </p:nvSpPr>
        <p:spPr/>
        <p:txBody>
          <a:bodyPr/>
          <a:lstStyle/>
          <a:p>
            <a:fld id="{44CCC8A1-11DC-48B9-AF77-7B741DC7B193}" type="datetimeFigureOut">
              <a:rPr lang="hu-HU" smtClean="0"/>
              <a:t>2023. 02. 16.</a:t>
            </a:fld>
            <a:endParaRPr lang="hu-HU"/>
          </a:p>
        </p:txBody>
      </p:sp>
      <p:sp>
        <p:nvSpPr>
          <p:cNvPr id="6" name="Élőláb helye 5">
            <a:extLst>
              <a:ext uri="{FF2B5EF4-FFF2-40B4-BE49-F238E27FC236}">
                <a16:creationId xmlns:a16="http://schemas.microsoft.com/office/drawing/2014/main" id="{590BF014-2377-5D27-7EE1-1AF8E21D86D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EB09EE9-6C92-95BB-0684-766D8382C0C6}"/>
              </a:ext>
            </a:extLst>
          </p:cNvPr>
          <p:cNvSpPr>
            <a:spLocks noGrp="1"/>
          </p:cNvSpPr>
          <p:nvPr>
            <p:ph type="sldNum" sz="quarter" idx="12"/>
          </p:nvPr>
        </p:nvSpPr>
        <p:spPr/>
        <p:txBody>
          <a:bodyPr/>
          <a:lstStyle/>
          <a:p>
            <a:fld id="{F4C107AC-25E8-4A05-94DD-FD837F77ADA5}" type="slidenum">
              <a:rPr lang="hu-HU" smtClean="0"/>
              <a:t>‹#›</a:t>
            </a:fld>
            <a:endParaRPr lang="hu-HU"/>
          </a:p>
        </p:txBody>
      </p:sp>
    </p:spTree>
    <p:extLst>
      <p:ext uri="{BB962C8B-B14F-4D97-AF65-F5344CB8AC3E}">
        <p14:creationId xmlns:p14="http://schemas.microsoft.com/office/powerpoint/2010/main" val="170078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A screenshot of a cell phone&#10;&#10;Description automatically generated">
            <a:extLst>
              <a:ext uri="{FF2B5EF4-FFF2-40B4-BE49-F238E27FC236}">
                <a16:creationId xmlns:a16="http://schemas.microsoft.com/office/drawing/2014/main" id="{D9963D26-491C-7383-68BA-28C1744B1D6C}"/>
              </a:ext>
            </a:extLst>
          </p:cNvPr>
          <p:cNvPicPr>
            <a:picLocks noChangeAspect="1"/>
          </p:cNvPicPr>
          <p:nvPr userDrawn="1"/>
        </p:nvPicPr>
        <p:blipFill>
          <a:blip r:embed="rId13"/>
          <a:stretch>
            <a:fillRect/>
          </a:stretch>
        </p:blipFill>
        <p:spPr>
          <a:xfrm>
            <a:off x="0" y="-147638"/>
            <a:ext cx="12454466" cy="7005637"/>
          </a:xfrm>
          <a:prstGeom prst="rect">
            <a:avLst/>
          </a:prstGeom>
        </p:spPr>
      </p:pic>
      <p:sp>
        <p:nvSpPr>
          <p:cNvPr id="2" name="Cím helye 1">
            <a:extLst>
              <a:ext uri="{FF2B5EF4-FFF2-40B4-BE49-F238E27FC236}">
                <a16:creationId xmlns:a16="http://schemas.microsoft.com/office/drawing/2014/main" id="{99900BEE-7F73-893D-9147-ED929BC88F74}"/>
              </a:ext>
            </a:extLst>
          </p:cNvPr>
          <p:cNvSpPr>
            <a:spLocks noGrp="1"/>
          </p:cNvSpPr>
          <p:nvPr>
            <p:ph type="title"/>
          </p:nvPr>
        </p:nvSpPr>
        <p:spPr>
          <a:xfrm>
            <a:off x="838200" y="922337"/>
            <a:ext cx="10515600" cy="965201"/>
          </a:xfrm>
          <a:prstGeom prst="rect">
            <a:avLst/>
          </a:prstGeom>
        </p:spPr>
        <p:txBody>
          <a:bodyPr vert="horz" lIns="91440" tIns="45720" rIns="91440" bIns="45720" rtlCol="0" anchor="ctr">
            <a:normAutofit/>
          </a:bodyPr>
          <a:lstStyle/>
          <a:p>
            <a:r>
              <a:rPr lang="hu-HU" dirty="0"/>
              <a:t>Mintacím szerkesztése</a:t>
            </a:r>
          </a:p>
        </p:txBody>
      </p:sp>
      <p:sp>
        <p:nvSpPr>
          <p:cNvPr id="3" name="Szöveg helye 2">
            <a:extLst>
              <a:ext uri="{FF2B5EF4-FFF2-40B4-BE49-F238E27FC236}">
                <a16:creationId xmlns:a16="http://schemas.microsoft.com/office/drawing/2014/main" id="{252B134E-72F2-CECA-E35D-A62A9E50AB04}"/>
              </a:ext>
            </a:extLst>
          </p:cNvPr>
          <p:cNvSpPr>
            <a:spLocks noGrp="1"/>
          </p:cNvSpPr>
          <p:nvPr>
            <p:ph type="body" idx="1"/>
          </p:nvPr>
        </p:nvSpPr>
        <p:spPr>
          <a:xfrm>
            <a:off x="838200" y="2006601"/>
            <a:ext cx="10515600" cy="4170362"/>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5CCEDF6-BF15-38DE-17E8-9F9D2B66D1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CC8A1-11DC-48B9-AF77-7B741DC7B193}" type="datetimeFigureOut">
              <a:rPr lang="hu-HU" smtClean="0"/>
              <a:t>2023. 02. 16.</a:t>
            </a:fld>
            <a:endParaRPr lang="hu-HU"/>
          </a:p>
        </p:txBody>
      </p:sp>
      <p:sp>
        <p:nvSpPr>
          <p:cNvPr id="5" name="Élőláb helye 4">
            <a:extLst>
              <a:ext uri="{FF2B5EF4-FFF2-40B4-BE49-F238E27FC236}">
                <a16:creationId xmlns:a16="http://schemas.microsoft.com/office/drawing/2014/main" id="{BD3DBFA9-EF17-A134-DC38-951604E88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C80F58E7-A1E1-08CD-B55A-100EE25BDA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107AC-25E8-4A05-94DD-FD837F77ADA5}" type="slidenum">
              <a:rPr lang="hu-HU" smtClean="0"/>
              <a:t>‹#›</a:t>
            </a:fld>
            <a:endParaRPr lang="hu-HU"/>
          </a:p>
        </p:txBody>
      </p:sp>
    </p:spTree>
    <p:extLst>
      <p:ext uri="{BB962C8B-B14F-4D97-AF65-F5344CB8AC3E}">
        <p14:creationId xmlns:p14="http://schemas.microsoft.com/office/powerpoint/2010/main" val="92171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47F323-F9FA-67DA-53A0-6E8C4F2B87B2}"/>
              </a:ext>
            </a:extLst>
          </p:cNvPr>
          <p:cNvSpPr>
            <a:spLocks noGrp="1"/>
          </p:cNvSpPr>
          <p:nvPr>
            <p:ph type="ctrTitle"/>
          </p:nvPr>
        </p:nvSpPr>
        <p:spPr>
          <a:xfrm>
            <a:off x="861846" y="2228577"/>
            <a:ext cx="6453354" cy="1200423"/>
          </a:xfrm>
        </p:spPr>
        <p:txBody>
          <a:bodyPr>
            <a:normAutofit/>
          </a:bodyPr>
          <a:lstStyle/>
          <a:p>
            <a:pPr algn="l"/>
            <a:r>
              <a:rPr lang="en-US" sz="4800" b="1" dirty="0" smtClean="0"/>
              <a:t>Title of the Thesis</a:t>
            </a:r>
            <a:endParaRPr lang="en-US" sz="4800" b="1" dirty="0"/>
          </a:p>
        </p:txBody>
      </p:sp>
      <p:sp>
        <p:nvSpPr>
          <p:cNvPr id="3" name="Alcím 2">
            <a:extLst>
              <a:ext uri="{FF2B5EF4-FFF2-40B4-BE49-F238E27FC236}">
                <a16:creationId xmlns:a16="http://schemas.microsoft.com/office/drawing/2014/main" id="{5D7B976A-A104-6A1B-F875-B9024A9DAB22}"/>
              </a:ext>
            </a:extLst>
          </p:cNvPr>
          <p:cNvSpPr>
            <a:spLocks noGrp="1"/>
          </p:cNvSpPr>
          <p:nvPr>
            <p:ph type="subTitle" idx="1"/>
          </p:nvPr>
        </p:nvSpPr>
        <p:spPr>
          <a:xfrm>
            <a:off x="861846" y="4198498"/>
            <a:ext cx="6453354" cy="1085576"/>
          </a:xfrm>
        </p:spPr>
        <p:txBody>
          <a:bodyPr/>
          <a:lstStyle/>
          <a:p>
            <a:pPr algn="l"/>
            <a:r>
              <a:rPr lang="en-US" dirty="0" smtClean="0"/>
              <a:t>Author: Student’s Name</a:t>
            </a:r>
          </a:p>
          <a:p>
            <a:pPr algn="l"/>
            <a:r>
              <a:rPr lang="en-US" dirty="0" smtClean="0"/>
              <a:t>Supervisor: Supervisor’s Name</a:t>
            </a:r>
            <a:endParaRPr lang="en-US" dirty="0"/>
          </a:p>
        </p:txBody>
      </p:sp>
    </p:spTree>
    <p:extLst>
      <p:ext uri="{BB962C8B-B14F-4D97-AF65-F5344CB8AC3E}">
        <p14:creationId xmlns:p14="http://schemas.microsoft.com/office/powerpoint/2010/main" val="322329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301D3D09-8172-647F-6F2B-D1377053D153}"/>
              </a:ext>
            </a:extLst>
          </p:cNvPr>
          <p:cNvSpPr>
            <a:spLocks noGrp="1"/>
          </p:cNvSpPr>
          <p:nvPr>
            <p:ph type="title"/>
          </p:nvPr>
        </p:nvSpPr>
        <p:spPr/>
        <p:txBody>
          <a:bodyPr>
            <a:normAutofit/>
          </a:bodyPr>
          <a:lstStyle/>
          <a:p>
            <a:r>
              <a:rPr lang="en-US" dirty="0" smtClean="0"/>
              <a:t>Questions asked by the Referee</a:t>
            </a:r>
            <a:endParaRPr lang="en-US" dirty="0"/>
          </a:p>
        </p:txBody>
      </p:sp>
      <p:sp>
        <p:nvSpPr>
          <p:cNvPr id="5" name="Tartalom helye 4">
            <a:extLst>
              <a:ext uri="{FF2B5EF4-FFF2-40B4-BE49-F238E27FC236}">
                <a16:creationId xmlns:a16="http://schemas.microsoft.com/office/drawing/2014/main" id="{4F9529EC-396E-9F71-F922-F7272CA32497}"/>
              </a:ext>
            </a:extLst>
          </p:cNvPr>
          <p:cNvSpPr>
            <a:spLocks noGrp="1"/>
          </p:cNvSpPr>
          <p:nvPr>
            <p:ph idx="1"/>
          </p:nvPr>
        </p:nvSpPr>
        <p:spPr/>
        <p:txBody>
          <a:bodyPr/>
          <a:lstStyle/>
          <a:p>
            <a:r>
              <a:rPr lang="en-US" dirty="0" smtClean="0"/>
              <a:t>(If there are questions, go ahead. Let's ask the Committee if they would like to answer the questions posed by the reviewer.)</a:t>
            </a:r>
            <a:r>
              <a:rPr lang="en-US" dirty="0" smtClean="0"/>
              <a:t/>
            </a:r>
            <a:br>
              <a:rPr lang="en-US" dirty="0" smtClean="0"/>
            </a:br>
            <a:endParaRPr lang="en-US" dirty="0" smtClean="0"/>
          </a:p>
          <a:p>
            <a:r>
              <a:rPr lang="en-US" dirty="0" smtClean="0"/>
              <a:t>Question 1. </a:t>
            </a:r>
          </a:p>
          <a:p>
            <a:r>
              <a:rPr lang="en-US" dirty="0" smtClean="0"/>
              <a:t>Question</a:t>
            </a:r>
            <a:r>
              <a:rPr lang="en-US" dirty="0" smtClean="0"/>
              <a:t> 2.</a:t>
            </a:r>
          </a:p>
          <a:p>
            <a:r>
              <a:rPr lang="en-US" dirty="0" smtClean="0"/>
              <a:t>Question</a:t>
            </a:r>
            <a:r>
              <a:rPr lang="en-US" dirty="0" smtClean="0"/>
              <a:t> 3.</a:t>
            </a:r>
          </a:p>
          <a:p>
            <a:endParaRPr lang="en-US" dirty="0" smtClean="0"/>
          </a:p>
          <a:p>
            <a:endParaRPr lang="en-US" dirty="0"/>
          </a:p>
        </p:txBody>
      </p:sp>
    </p:spTree>
    <p:extLst>
      <p:ext uri="{BB962C8B-B14F-4D97-AF65-F5344CB8AC3E}">
        <p14:creationId xmlns:p14="http://schemas.microsoft.com/office/powerpoint/2010/main" val="13356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495E597-5790-536B-834F-30447003F524}"/>
              </a:ext>
            </a:extLst>
          </p:cNvPr>
          <p:cNvSpPr>
            <a:spLocks noGrp="1"/>
          </p:cNvSpPr>
          <p:nvPr>
            <p:ph type="title"/>
          </p:nvPr>
        </p:nvSpPr>
        <p:spPr/>
        <p:txBody>
          <a:bodyPr/>
          <a:lstStyle/>
          <a:p>
            <a:r>
              <a:rPr lang="en-US" dirty="0"/>
              <a:t>Motivation for choice of topic, objective</a:t>
            </a:r>
            <a:endParaRPr lang="hu-HU" dirty="0"/>
          </a:p>
        </p:txBody>
      </p:sp>
      <p:sp>
        <p:nvSpPr>
          <p:cNvPr id="3" name="Tartalom helye 2">
            <a:extLst>
              <a:ext uri="{FF2B5EF4-FFF2-40B4-BE49-F238E27FC236}">
                <a16:creationId xmlns:a16="http://schemas.microsoft.com/office/drawing/2014/main" id="{495CEB97-E2CA-27D9-8819-4BC103AEF860}"/>
              </a:ext>
            </a:extLst>
          </p:cNvPr>
          <p:cNvSpPr>
            <a:spLocks noGrp="1"/>
          </p:cNvSpPr>
          <p:nvPr>
            <p:ph idx="1"/>
          </p:nvPr>
        </p:nvSpPr>
        <p:spPr/>
        <p:txBody>
          <a:bodyPr>
            <a:normAutofit/>
          </a:bodyPr>
          <a:lstStyle/>
          <a:p>
            <a:r>
              <a:rPr lang="hu-HU" dirty="0" smtClean="0"/>
              <a:t>Text</a:t>
            </a:r>
            <a:endParaRPr lang="hu-HU" dirty="0"/>
          </a:p>
          <a:p>
            <a:pPr lvl="1"/>
            <a:r>
              <a:rPr lang="hu-HU" dirty="0" smtClean="0"/>
              <a:t>Text</a:t>
            </a:r>
            <a:endParaRPr lang="hu-HU" dirty="0"/>
          </a:p>
          <a:p>
            <a:pPr lvl="2"/>
            <a:r>
              <a:rPr lang="hu-HU" dirty="0" smtClean="0"/>
              <a:t>Text</a:t>
            </a:r>
            <a:endParaRPr lang="hu-HU" dirty="0"/>
          </a:p>
          <a:p>
            <a:r>
              <a:rPr lang="hu-HU" dirty="0" smtClean="0"/>
              <a:t>Text</a:t>
            </a:r>
            <a:endParaRPr lang="hu-HU" dirty="0"/>
          </a:p>
          <a:p>
            <a:pPr lvl="1"/>
            <a:endParaRPr lang="hu-HU" dirty="0"/>
          </a:p>
          <a:p>
            <a:endParaRPr lang="hu-HU" dirty="0"/>
          </a:p>
        </p:txBody>
      </p:sp>
    </p:spTree>
    <p:extLst>
      <p:ext uri="{BB962C8B-B14F-4D97-AF65-F5344CB8AC3E}">
        <p14:creationId xmlns:p14="http://schemas.microsoft.com/office/powerpoint/2010/main" val="371817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01F00C0-CCC9-28BC-2580-117BBA58B22C}"/>
              </a:ext>
            </a:extLst>
          </p:cNvPr>
          <p:cNvSpPr>
            <a:spLocks noGrp="1"/>
          </p:cNvSpPr>
          <p:nvPr>
            <p:ph type="title"/>
          </p:nvPr>
        </p:nvSpPr>
        <p:spPr>
          <a:xfrm>
            <a:off x="838200" y="1093789"/>
            <a:ext cx="10604500" cy="965201"/>
          </a:xfrm>
        </p:spPr>
        <p:txBody>
          <a:bodyPr>
            <a:normAutofit fontScale="90000"/>
          </a:bodyPr>
          <a:lstStyle/>
          <a:p>
            <a:r>
              <a:rPr lang="en-US" dirty="0"/>
              <a:t>Methods, tools used; Development environment, etc.</a:t>
            </a:r>
            <a:endParaRPr lang="hu-HU" dirty="0"/>
          </a:p>
        </p:txBody>
      </p:sp>
      <p:sp>
        <p:nvSpPr>
          <p:cNvPr id="3" name="Tartalom helye 2">
            <a:extLst>
              <a:ext uri="{FF2B5EF4-FFF2-40B4-BE49-F238E27FC236}">
                <a16:creationId xmlns:a16="http://schemas.microsoft.com/office/drawing/2014/main" id="{8CED6A26-8C35-739B-C4CA-C42DFEDE34CE}"/>
              </a:ext>
            </a:extLst>
          </p:cNvPr>
          <p:cNvSpPr>
            <a:spLocks noGrp="1"/>
          </p:cNvSpPr>
          <p:nvPr>
            <p:ph idx="1"/>
          </p:nvPr>
        </p:nvSpPr>
        <p:spPr>
          <a:xfrm>
            <a:off x="838200" y="2243137"/>
            <a:ext cx="10515600" cy="4105275"/>
          </a:xfrm>
        </p:spPr>
        <p:txBody>
          <a:bodyPr>
            <a:normAutofit/>
          </a:bodyPr>
          <a:lstStyle/>
          <a:p>
            <a:r>
              <a:rPr lang="hu-HU" dirty="0" smtClean="0"/>
              <a:t>Text</a:t>
            </a:r>
            <a:endParaRPr lang="hu-HU" dirty="0"/>
          </a:p>
          <a:p>
            <a:pPr lvl="1"/>
            <a:r>
              <a:rPr lang="hu-HU" dirty="0" smtClean="0"/>
              <a:t>Text</a:t>
            </a:r>
            <a:endParaRPr lang="hu-HU" dirty="0"/>
          </a:p>
          <a:p>
            <a:r>
              <a:rPr lang="hu-HU" dirty="0" smtClean="0"/>
              <a:t>Text</a:t>
            </a:r>
            <a:endParaRPr lang="hu-HU" dirty="0"/>
          </a:p>
        </p:txBody>
      </p:sp>
    </p:spTree>
    <p:extLst>
      <p:ext uri="{BB962C8B-B14F-4D97-AF65-F5344CB8AC3E}">
        <p14:creationId xmlns:p14="http://schemas.microsoft.com/office/powerpoint/2010/main" val="126120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1527A69-37F9-90ED-A5BF-A9FE13795940}"/>
              </a:ext>
            </a:extLst>
          </p:cNvPr>
          <p:cNvSpPr>
            <a:spLocks noGrp="1"/>
          </p:cNvSpPr>
          <p:nvPr>
            <p:ph type="title"/>
          </p:nvPr>
        </p:nvSpPr>
        <p:spPr/>
        <p:txBody>
          <a:bodyPr/>
          <a:lstStyle/>
          <a:p>
            <a:r>
              <a:rPr lang="en-US" dirty="0" smtClean="0"/>
              <a:t>Title</a:t>
            </a:r>
            <a:endParaRPr lang="en-US" dirty="0"/>
          </a:p>
        </p:txBody>
      </p:sp>
      <p:sp>
        <p:nvSpPr>
          <p:cNvPr id="3" name="Tartalom helye 2">
            <a:extLst>
              <a:ext uri="{FF2B5EF4-FFF2-40B4-BE49-F238E27FC236}">
                <a16:creationId xmlns:a16="http://schemas.microsoft.com/office/drawing/2014/main" id="{5B5F5706-AB12-B63E-C613-8756E40424B9}"/>
              </a:ext>
            </a:extLst>
          </p:cNvPr>
          <p:cNvSpPr>
            <a:spLocks noGrp="1"/>
          </p:cNvSpPr>
          <p:nvPr>
            <p:ph idx="1"/>
          </p:nvPr>
        </p:nvSpPr>
        <p:spPr>
          <a:xfrm>
            <a:off x="838200" y="2006601"/>
            <a:ext cx="6176963" cy="4170362"/>
          </a:xfrm>
        </p:spPr>
        <p:txBody>
          <a:bodyPr/>
          <a:lstStyle/>
          <a:p>
            <a:r>
              <a:rPr lang="en-US" dirty="0"/>
              <a:t>Figures, pictures, tables, screenshots in the case of software development, code parts that the student finds important and that have been challenging to implement should be included rather than a lot of text to show their </a:t>
            </a:r>
            <a:r>
              <a:rPr lang="en-US" dirty="0" smtClean="0"/>
              <a:t>work</a:t>
            </a:r>
            <a:r>
              <a:rPr lang="hu-HU" dirty="0" smtClean="0"/>
              <a:t>. </a:t>
            </a:r>
            <a:endParaRPr lang="hu-HU" dirty="0"/>
          </a:p>
          <a:p>
            <a:endParaRPr lang="hu-HU" dirty="0"/>
          </a:p>
        </p:txBody>
      </p:sp>
      <p:pic>
        <p:nvPicPr>
          <p:cNvPr id="1026" name="Picture 2" descr="Szoftverfejlesztés - Audiosoft IT-Consulting">
            <a:extLst>
              <a:ext uri="{FF2B5EF4-FFF2-40B4-BE49-F238E27FC236}">
                <a16:creationId xmlns:a16="http://schemas.microsoft.com/office/drawing/2014/main" id="{DE31F02D-67ED-7D3E-A29B-EF2D39EEC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149" y="2307431"/>
            <a:ext cx="3738563" cy="224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244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5B5F5706-AB12-B63E-C613-8756E40424B9}"/>
              </a:ext>
            </a:extLst>
          </p:cNvPr>
          <p:cNvSpPr>
            <a:spLocks noGrp="1"/>
          </p:cNvSpPr>
          <p:nvPr>
            <p:ph idx="1"/>
          </p:nvPr>
        </p:nvSpPr>
        <p:spPr>
          <a:xfrm>
            <a:off x="838200" y="2006601"/>
            <a:ext cx="6176963" cy="4170362"/>
          </a:xfrm>
        </p:spPr>
        <p:txBody>
          <a:bodyPr/>
          <a:lstStyle/>
          <a:p>
            <a:r>
              <a:rPr lang="en-US" dirty="0"/>
              <a:t>Figures, pictures, tables, screenshots in the case of software development, code </a:t>
            </a:r>
            <a:r>
              <a:rPr lang="hu-HU" dirty="0" err="1" smtClean="0"/>
              <a:t>parts</a:t>
            </a:r>
            <a:r>
              <a:rPr lang="en-US" dirty="0" smtClean="0"/>
              <a:t> </a:t>
            </a:r>
            <a:r>
              <a:rPr lang="en-US" dirty="0"/>
              <a:t>that the student finds important and that have been challenging to implement should be included rather than a lot of text to show their work.</a:t>
            </a:r>
            <a:endParaRPr lang="hu-HU" dirty="0"/>
          </a:p>
        </p:txBody>
      </p:sp>
      <p:pic>
        <p:nvPicPr>
          <p:cNvPr id="3074" name="Picture 2" descr="Use case diagrams are UML diagrams describing units of useful functionality  (use cases) performed by a system in collaboration with external users  (actors).">
            <a:extLst>
              <a:ext uri="{FF2B5EF4-FFF2-40B4-BE49-F238E27FC236}">
                <a16:creationId xmlns:a16="http://schemas.microsoft.com/office/drawing/2014/main" id="{1987EFEF-0DA5-B05E-9931-6D968396E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5588" y="1543050"/>
            <a:ext cx="3728212" cy="3224213"/>
          </a:xfrm>
          <a:prstGeom prst="rect">
            <a:avLst/>
          </a:prstGeom>
          <a:noFill/>
          <a:extLst>
            <a:ext uri="{909E8E84-426E-40DD-AFC4-6F175D3DCCD1}">
              <a14:hiddenFill xmlns:a14="http://schemas.microsoft.com/office/drawing/2010/main">
                <a:solidFill>
                  <a:srgbClr val="FFFFFF"/>
                </a:solidFill>
              </a14:hiddenFill>
            </a:ext>
          </a:extLst>
        </p:spPr>
      </p:pic>
      <p:sp>
        <p:nvSpPr>
          <p:cNvPr id="7" name="Cím 1">
            <a:extLst>
              <a:ext uri="{FF2B5EF4-FFF2-40B4-BE49-F238E27FC236}">
                <a16:creationId xmlns:a16="http://schemas.microsoft.com/office/drawing/2014/main" id="{61527A69-37F9-90ED-A5BF-A9FE13795940}"/>
              </a:ext>
            </a:extLst>
          </p:cNvPr>
          <p:cNvSpPr>
            <a:spLocks noGrp="1"/>
          </p:cNvSpPr>
          <p:nvPr>
            <p:ph type="title"/>
          </p:nvPr>
        </p:nvSpPr>
        <p:spPr>
          <a:xfrm>
            <a:off x="838200" y="922337"/>
            <a:ext cx="10515600" cy="965201"/>
          </a:xfrm>
        </p:spPr>
        <p:txBody>
          <a:bodyPr/>
          <a:lstStyle/>
          <a:p>
            <a:r>
              <a:rPr lang="en-US" dirty="0" smtClean="0"/>
              <a:t>Title</a:t>
            </a:r>
            <a:endParaRPr lang="en-US" dirty="0"/>
          </a:p>
        </p:txBody>
      </p:sp>
    </p:spTree>
    <p:extLst>
      <p:ext uri="{BB962C8B-B14F-4D97-AF65-F5344CB8AC3E}">
        <p14:creationId xmlns:p14="http://schemas.microsoft.com/office/powerpoint/2010/main" val="384955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5B5F5706-AB12-B63E-C613-8756E40424B9}"/>
              </a:ext>
            </a:extLst>
          </p:cNvPr>
          <p:cNvSpPr>
            <a:spLocks noGrp="1"/>
          </p:cNvSpPr>
          <p:nvPr>
            <p:ph idx="1"/>
          </p:nvPr>
        </p:nvSpPr>
        <p:spPr>
          <a:xfrm>
            <a:off x="838200" y="2006601"/>
            <a:ext cx="6176963" cy="4170362"/>
          </a:xfrm>
        </p:spPr>
        <p:txBody>
          <a:bodyPr/>
          <a:lstStyle/>
          <a:p>
            <a:r>
              <a:rPr lang="en-US" dirty="0"/>
              <a:t>Figures, pictures, tables, screenshots in the case of software development, code </a:t>
            </a:r>
            <a:r>
              <a:rPr lang="hu-HU" dirty="0" err="1" smtClean="0"/>
              <a:t>parts</a:t>
            </a:r>
            <a:r>
              <a:rPr lang="en-US" dirty="0" smtClean="0"/>
              <a:t> </a:t>
            </a:r>
            <a:r>
              <a:rPr lang="en-US" dirty="0"/>
              <a:t>that the student finds important and that have been challenging to implement should be included rather than a lot of text to show their work</a:t>
            </a:r>
            <a:r>
              <a:rPr lang="en-US" dirty="0" smtClean="0"/>
              <a:t>.</a:t>
            </a:r>
            <a:endParaRPr lang="hu-HU" dirty="0"/>
          </a:p>
        </p:txBody>
      </p:sp>
      <p:pic>
        <p:nvPicPr>
          <p:cNvPr id="2050" name="Picture 2" descr="Adatbázis-kezelő rendszer – Wikipédia">
            <a:extLst>
              <a:ext uri="{FF2B5EF4-FFF2-40B4-BE49-F238E27FC236}">
                <a16:creationId xmlns:a16="http://schemas.microsoft.com/office/drawing/2014/main" id="{1550F155-DE47-4FB0-DF06-4396F8E77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300" y="781050"/>
            <a:ext cx="28575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Code' Brings the Power of A.I. to the Masses - The New York Times">
            <a:extLst>
              <a:ext uri="{FF2B5EF4-FFF2-40B4-BE49-F238E27FC236}">
                <a16:creationId xmlns:a16="http://schemas.microsoft.com/office/drawing/2014/main" id="{B94385A9-B8E6-F578-3D90-D249D8EF1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3950" y="4091782"/>
            <a:ext cx="2609850"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Cím 1">
            <a:extLst>
              <a:ext uri="{FF2B5EF4-FFF2-40B4-BE49-F238E27FC236}">
                <a16:creationId xmlns:a16="http://schemas.microsoft.com/office/drawing/2014/main" id="{61527A69-37F9-90ED-A5BF-A9FE13795940}"/>
              </a:ext>
            </a:extLst>
          </p:cNvPr>
          <p:cNvSpPr>
            <a:spLocks noGrp="1"/>
          </p:cNvSpPr>
          <p:nvPr>
            <p:ph type="title"/>
          </p:nvPr>
        </p:nvSpPr>
        <p:spPr>
          <a:xfrm>
            <a:off x="838200" y="922337"/>
            <a:ext cx="10515600" cy="965201"/>
          </a:xfrm>
        </p:spPr>
        <p:txBody>
          <a:bodyPr/>
          <a:lstStyle/>
          <a:p>
            <a:r>
              <a:rPr lang="en-US" dirty="0" smtClean="0"/>
              <a:t>Title</a:t>
            </a:r>
            <a:endParaRPr lang="en-US" dirty="0"/>
          </a:p>
        </p:txBody>
      </p:sp>
    </p:spTree>
    <p:extLst>
      <p:ext uri="{BB962C8B-B14F-4D97-AF65-F5344CB8AC3E}">
        <p14:creationId xmlns:p14="http://schemas.microsoft.com/office/powerpoint/2010/main" val="2579148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70E08FB-C829-195A-C1C8-2467B2D47447}"/>
              </a:ext>
            </a:extLst>
          </p:cNvPr>
          <p:cNvSpPr>
            <a:spLocks noGrp="1"/>
          </p:cNvSpPr>
          <p:nvPr>
            <p:ph type="title"/>
          </p:nvPr>
        </p:nvSpPr>
        <p:spPr/>
        <p:txBody>
          <a:bodyPr>
            <a:normAutofit/>
          </a:bodyPr>
          <a:lstStyle/>
          <a:p>
            <a:r>
              <a:rPr lang="en-US" dirty="0" smtClean="0"/>
              <a:t>Results, experiences</a:t>
            </a:r>
            <a:endParaRPr lang="en-US" dirty="0"/>
          </a:p>
        </p:txBody>
      </p:sp>
      <p:sp>
        <p:nvSpPr>
          <p:cNvPr id="3" name="Tartalom helye 2">
            <a:extLst>
              <a:ext uri="{FF2B5EF4-FFF2-40B4-BE49-F238E27FC236}">
                <a16:creationId xmlns:a16="http://schemas.microsoft.com/office/drawing/2014/main" id="{8CEABDCC-1169-E0AA-8F44-F18517EF3191}"/>
              </a:ext>
            </a:extLst>
          </p:cNvPr>
          <p:cNvSpPr>
            <a:spLocks noGrp="1"/>
          </p:cNvSpPr>
          <p:nvPr>
            <p:ph idx="1"/>
          </p:nvPr>
        </p:nvSpPr>
        <p:spPr/>
        <p:txBody>
          <a:bodyPr/>
          <a:lstStyle/>
          <a:p>
            <a:r>
              <a:rPr lang="en-US" dirty="0"/>
              <a:t>Results (The "product" produced should be presented here, e.g. if development was the aim of the thesis, the working software should be presented</a:t>
            </a:r>
            <a:r>
              <a:rPr lang="en-US" dirty="0" smtClean="0"/>
              <a:t>)</a:t>
            </a:r>
            <a:endParaRPr lang="hu-HU" dirty="0" smtClean="0"/>
          </a:p>
          <a:p>
            <a:r>
              <a:rPr lang="hu-HU" dirty="0" smtClean="0"/>
              <a:t>Text</a:t>
            </a:r>
            <a:endParaRPr lang="hu-HU" dirty="0"/>
          </a:p>
          <a:p>
            <a:pPr lvl="1"/>
            <a:r>
              <a:rPr lang="hu-HU" dirty="0" smtClean="0"/>
              <a:t>Text</a:t>
            </a:r>
            <a:endParaRPr lang="hu-HU" dirty="0"/>
          </a:p>
          <a:p>
            <a:r>
              <a:rPr lang="en-US" dirty="0" smtClean="0"/>
              <a:t>Experiences</a:t>
            </a:r>
          </a:p>
          <a:p>
            <a:pPr lvl="1"/>
            <a:r>
              <a:rPr lang="hu-HU" dirty="0" smtClean="0"/>
              <a:t>Text</a:t>
            </a:r>
            <a:endParaRPr lang="hu-HU" dirty="0"/>
          </a:p>
          <a:p>
            <a:pPr lvl="1"/>
            <a:r>
              <a:rPr lang="hu-HU" dirty="0" smtClean="0"/>
              <a:t>Text</a:t>
            </a:r>
            <a:endParaRPr lang="hu-HU" dirty="0"/>
          </a:p>
          <a:p>
            <a:endParaRPr lang="hu-HU" dirty="0"/>
          </a:p>
        </p:txBody>
      </p:sp>
    </p:spTree>
    <p:extLst>
      <p:ext uri="{BB962C8B-B14F-4D97-AF65-F5344CB8AC3E}">
        <p14:creationId xmlns:p14="http://schemas.microsoft.com/office/powerpoint/2010/main" val="241494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6830B7-522D-55C4-9568-D7D245399644}"/>
              </a:ext>
            </a:extLst>
          </p:cNvPr>
          <p:cNvSpPr>
            <a:spLocks noGrp="1"/>
          </p:cNvSpPr>
          <p:nvPr>
            <p:ph type="title"/>
          </p:nvPr>
        </p:nvSpPr>
        <p:spPr/>
        <p:txBody>
          <a:bodyPr>
            <a:normAutofit/>
          </a:bodyPr>
          <a:lstStyle/>
          <a:p>
            <a:r>
              <a:rPr lang="hu-HU" dirty="0" err="1"/>
              <a:t>Directions</a:t>
            </a:r>
            <a:r>
              <a:rPr lang="hu-HU" dirty="0"/>
              <a:t> </a:t>
            </a:r>
            <a:r>
              <a:rPr lang="hu-HU" dirty="0" err="1"/>
              <a:t>for</a:t>
            </a:r>
            <a:r>
              <a:rPr lang="hu-HU" dirty="0"/>
              <a:t> </a:t>
            </a:r>
            <a:r>
              <a:rPr lang="hu-HU" dirty="0" err="1"/>
              <a:t>further</a:t>
            </a:r>
            <a:r>
              <a:rPr lang="hu-HU" dirty="0"/>
              <a:t> </a:t>
            </a:r>
            <a:r>
              <a:rPr lang="hu-HU" dirty="0" err="1"/>
              <a:t>development</a:t>
            </a:r>
            <a:endParaRPr lang="hu-HU" dirty="0"/>
          </a:p>
        </p:txBody>
      </p:sp>
      <p:sp>
        <p:nvSpPr>
          <p:cNvPr id="3" name="Tartalom helye 2">
            <a:extLst>
              <a:ext uri="{FF2B5EF4-FFF2-40B4-BE49-F238E27FC236}">
                <a16:creationId xmlns:a16="http://schemas.microsoft.com/office/drawing/2014/main" id="{DE947989-6EBE-59C5-9A3B-4A486A48AB90}"/>
              </a:ext>
            </a:extLst>
          </p:cNvPr>
          <p:cNvSpPr>
            <a:spLocks noGrp="1"/>
          </p:cNvSpPr>
          <p:nvPr>
            <p:ph idx="1"/>
          </p:nvPr>
        </p:nvSpPr>
        <p:spPr/>
        <p:txBody>
          <a:bodyPr/>
          <a:lstStyle/>
          <a:p>
            <a:endParaRPr lang="hu-HU"/>
          </a:p>
        </p:txBody>
      </p:sp>
    </p:spTree>
    <p:extLst>
      <p:ext uri="{BB962C8B-B14F-4D97-AF65-F5344CB8AC3E}">
        <p14:creationId xmlns:p14="http://schemas.microsoft.com/office/powerpoint/2010/main" val="281338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F6D227D2-6209-427A-0CB9-1D95D5509807}"/>
              </a:ext>
            </a:extLst>
          </p:cNvPr>
          <p:cNvSpPr>
            <a:spLocks noGrp="1"/>
          </p:cNvSpPr>
          <p:nvPr>
            <p:ph type="title"/>
          </p:nvPr>
        </p:nvSpPr>
        <p:spPr>
          <a:xfrm>
            <a:off x="831850" y="1709739"/>
            <a:ext cx="10515600" cy="2008822"/>
          </a:xfrm>
        </p:spPr>
        <p:txBody>
          <a:bodyPr/>
          <a:lstStyle/>
          <a:p>
            <a:pPr algn="ctr"/>
            <a:r>
              <a:rPr lang="en-US" dirty="0"/>
              <a:t>Thank you for your attention!</a:t>
            </a:r>
            <a:endParaRPr lang="hu-HU" dirty="0"/>
          </a:p>
        </p:txBody>
      </p:sp>
    </p:spTree>
    <p:extLst>
      <p:ext uri="{BB962C8B-B14F-4D97-AF65-F5344CB8AC3E}">
        <p14:creationId xmlns:p14="http://schemas.microsoft.com/office/powerpoint/2010/main" val="1547350161"/>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836</Words>
  <Application>Microsoft Office PowerPoint</Application>
  <PresentationFormat>Szélesvásznú</PresentationFormat>
  <Paragraphs>50</Paragraphs>
  <Slides>10</Slides>
  <Notes>7</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10</vt:i4>
      </vt:variant>
    </vt:vector>
  </HeadingPairs>
  <TitlesOfParts>
    <vt:vector size="14" baseType="lpstr">
      <vt:lpstr>Arial</vt:lpstr>
      <vt:lpstr>Calibri</vt:lpstr>
      <vt:lpstr>Calibri Light</vt:lpstr>
      <vt:lpstr>Office-téma</vt:lpstr>
      <vt:lpstr>Title of the Thesis</vt:lpstr>
      <vt:lpstr>Motivation for choice of topic, objective</vt:lpstr>
      <vt:lpstr>Methods, tools used; Development environment, etc.</vt:lpstr>
      <vt:lpstr>Title</vt:lpstr>
      <vt:lpstr>Title</vt:lpstr>
      <vt:lpstr>Title</vt:lpstr>
      <vt:lpstr>Results, experiences</vt:lpstr>
      <vt:lpstr>Directions for further development</vt:lpstr>
      <vt:lpstr>Thank you for your attention!</vt:lpstr>
      <vt:lpstr>Questions asked by the Referee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Katalin dr Kovács</dc:creator>
  <cp:lastModifiedBy>R</cp:lastModifiedBy>
  <cp:revision>10</cp:revision>
  <dcterms:created xsi:type="dcterms:W3CDTF">2023-01-10T08:10:42Z</dcterms:created>
  <dcterms:modified xsi:type="dcterms:W3CDTF">2023-02-16T13:25:43Z</dcterms:modified>
</cp:coreProperties>
</file>