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8" r:id="rId3"/>
    <p:sldId id="259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4790" autoAdjust="0"/>
  </p:normalViewPr>
  <p:slideViewPr>
    <p:cSldViewPr snapToGrid="0">
      <p:cViewPr varScale="1">
        <p:scale>
          <a:sx n="45" d="100"/>
          <a:sy n="45" d="100"/>
        </p:scale>
        <p:origin x="135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72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570EC-FAA0-47E5-9CD7-A837C35FCCA5}" type="datetimeFigureOut">
              <a:rPr lang="hu-HU" smtClean="0"/>
              <a:t>2023. 01. 10.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DF154-B750-49E7-A7C0-68B0D280C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72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Érdemes azzal indítani a prezentációt, hogy röviden ismerteti a hallgató miért választotta a témát. Pl. A téma adott volt, mert gyakornokként XY vállalatnál dolgozott vagy Saját ötletként fogalmazódott meg, hogy XY problémára egy alkalmazást fejlesszen a hallgató vagy XY tanszék témái között a hallgatónak megtetszett XY oktató által kiírt téma stb.</a:t>
            </a:r>
          </a:p>
          <a:p>
            <a:endParaRPr lang="hu-HU" dirty="0"/>
          </a:p>
          <a:p>
            <a:r>
              <a:rPr lang="hu-HU" dirty="0"/>
              <a:t>Ha dolgozat vállalati környezetben készült, nem kell a vállalatot részletesen bemutatni, hányan dolgoznak, hány részleg van stb. Csak a megvalósítás szempontjából releváns információkat mondjuk itt el a vállalatról. Pl. A fejlesztett szoftver egy 11 ezer fős vállalat 5000 dolgozóját szolgálja ki stb.</a:t>
            </a:r>
          </a:p>
          <a:p>
            <a:endParaRPr lang="hu-HU" dirty="0"/>
          </a:p>
          <a:p>
            <a:r>
              <a:rPr lang="hu-HU" dirty="0"/>
              <a:t>Nagyon fontos, hogy ITT </a:t>
            </a:r>
            <a:r>
              <a:rPr lang="hu-HU" b="1" dirty="0"/>
              <a:t>tömören összefoglalva egyértelműen fogalmazza meg a hallgató mi volt a szakdolgozat indulásakor az elérendő cél (Célkitűzés) </a:t>
            </a:r>
            <a:r>
              <a:rPr lang="hu-HU" dirty="0"/>
              <a:t>és egyből be is </a:t>
            </a:r>
            <a:r>
              <a:rPr lang="hu-HU" b="1" dirty="0"/>
              <a:t>mutathatja a hallgató az elkészült „eredményt” </a:t>
            </a:r>
            <a:r>
              <a:rPr lang="hu-HU" dirty="0"/>
              <a:t>pl. egy képernyőképpel alátámasztva (A ).  Bátran lehet elmondani azt is, hogy menet közben változtak az igények vagy hogy sikerült elkészíteni a tervezett alkalmazást stb.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F154-B750-49E7-A7C0-68B0D280CC4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52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Mindenképpen essék szó arról, hogy milyen módszereket, eszközöket, dokumentálási megoldásokat pl. UML modellező nyelv a specifikáció elkészítésére stb. alkalmazott a munka során a hallgató. Pl. ha ketten dolgoztak egy témán, azt is el kell mondani, hogyan osztották meg a munkát, milyen szoftverek alkalmaztak a csapatmunkára, változáskövetésre stb. Ezt követően a fejlesztési környezeteket felsorolva vagy egy ábra segítségével bemutatva ismertetni kell.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F154-B750-49E7-A7C0-68B0D280CC4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027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Ezt követően 3-6 </a:t>
            </a:r>
            <a:r>
              <a:rPr lang="hu-HU" dirty="0" err="1"/>
              <a:t>slide-on</a:t>
            </a:r>
            <a:r>
              <a:rPr lang="hu-HU" dirty="0"/>
              <a:t> ismertetni kell a megvalósítási folyamatot, a saját munkát kiemelve (pl. ha egy vállalatnál készült a munka, ahol egy projektcsapat tagként tevékenykedett a hallgató, pontosan legyenek megnevezve a hallgató által elkészített feladatok), bemutatva az eredményeket. A képernyőképek (ha vannak) sokat segíthetnek.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F154-B750-49E7-A7C0-68B0D280CC4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1835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Ezt követően 3-6 </a:t>
            </a:r>
            <a:r>
              <a:rPr lang="hu-HU" dirty="0" err="1"/>
              <a:t>slide-on</a:t>
            </a:r>
            <a:r>
              <a:rPr lang="hu-HU" dirty="0"/>
              <a:t> ismertetni kell a megvalósítási folyamatot, a saját munkát kiemelve (pl. ha egy vállalatnál készült a munka, ahol egy projektcsapat tagként tevékenykedett a hallgató, pontosan legyenek megnevezve a hallgató által elkészített feladatok), bemutatva az eredményeket. A képernyőképek (ha vannak) sokat segíthetnek.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F154-B750-49E7-A7C0-68B0D280CC4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33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Ezt követően 3-6 </a:t>
            </a:r>
            <a:r>
              <a:rPr lang="hu-HU" dirty="0" err="1"/>
              <a:t>slide-on</a:t>
            </a:r>
            <a:r>
              <a:rPr lang="hu-HU" dirty="0"/>
              <a:t> ismertetni kell a megvalósítási folyamatot, a saját munkát kiemelve (pl. ha egy vállalatnál készült a munka, ahol egy projektcsapat tagként tevékenykedett a hallgató, pontosan legyenek megnevezve a hallgató által elkészített feladatok), bemutatva az eredményeket. A képernyőképek (ha vannak) sokat segíthetnek.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F154-B750-49E7-A7C0-68B0D280CC4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32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Összefoglalva ismertetni kell az elvégzett munkát, az elért eredményt, kiemelve a pozitív és negatív tapasztalatokat. Itt lehet megfogalmazni milyen tudással sikerült gazdagodni a munka során. Mutassuk be a szoftvert!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F154-B750-49E7-A7C0-68B0D280CC4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229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Mindenképpen érdemes 1 </a:t>
            </a:r>
            <a:r>
              <a:rPr lang="hu-HU" dirty="0" err="1"/>
              <a:t>slide</a:t>
            </a:r>
            <a:r>
              <a:rPr lang="hu-HU" dirty="0"/>
              <a:t> erejéig röviden beszélni arról, hogyan lehetne tovább haladni a munkában. Milyen elképzelései vannak a hallgatónak az elkészült terméknek akár a fejlesztése, akár az üzemeltetése kapcsán. Ha valaki szoftverfejlesztési munkát végzett, aminek eredményeként egy felhasználói kör által használt szoftver jött létre, mindenképpen kell beszélni a bevezetés, üzemeltetési kérdésekről, kell lenni erre is elképzelésnek.</a:t>
            </a:r>
            <a:endParaRPr lang="en-US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F154-B750-49E7-A7C0-68B0D280CC4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30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4A82B823-E297-F2B6-EEB7-7DC087133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3187"/>
            <a:ext cx="12482111" cy="702118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0DCB899-0D0A-30E1-4FC8-F3BFD4D5E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82763"/>
            <a:ext cx="6870700" cy="23066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8DCA371-7EBB-3135-EBF2-41C605893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559300"/>
            <a:ext cx="6870700" cy="13589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E080715-007F-1691-5683-7F997F5F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C8A1-11DC-48B9-AF77-7B741DC7B193}" type="datetimeFigureOut">
              <a:rPr lang="hu-HU" smtClean="0"/>
              <a:t>2023. 01. 10.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2968707-BA8A-BABD-63ED-F1B71C47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7B5CE5-FFDA-603A-A8F3-F805F71C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07AC-25E8-4A05-94DD-FD837F77A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586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0B9D29-02F2-3CCC-5282-CA1AA50F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BB53CE7-6E42-A456-BB83-65558850A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FD2692-A1CB-9F64-214C-4C1CD70E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C8A1-11DC-48B9-AF77-7B741DC7B193}" type="datetimeFigureOut">
              <a:rPr lang="hu-HU" smtClean="0"/>
              <a:t>2023. 01. 10.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6D65D6F-35FA-9AEB-2EFE-18AA4E03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28B7E51-7BE2-C8F4-BCD5-EF060AD3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07AC-25E8-4A05-94DD-FD837F77A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41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C67C7DD-287A-9E22-5564-2FEF3B7E8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1038FB1-344F-0012-2097-87F152989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01088D3-0ADC-4C9F-EA4F-5F79258A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C8A1-11DC-48B9-AF77-7B741DC7B193}" type="datetimeFigureOut">
              <a:rPr lang="hu-HU" smtClean="0"/>
              <a:t>2023. 01. 10.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158D72E-75A5-966F-2B28-5C82BDEE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4C9C991-0A44-83E5-B0C1-0BC00816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07AC-25E8-4A05-94DD-FD837F77A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013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792C60-AC73-4903-94B8-E421BB67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5C01D0-FA40-39C2-C240-5CFC22632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0AF4B9-169A-DA50-A85F-29414A6F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C8A1-11DC-48B9-AF77-7B741DC7B193}" type="datetimeFigureOut">
              <a:rPr lang="hu-HU" smtClean="0"/>
              <a:t>2023. 01. 10.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FAD08E4-6D9D-BDC1-B1AF-8F1DA3F4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178E24A-78AC-E70D-1AE1-B91C3A99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07AC-25E8-4A05-94DD-FD837F77A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209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2DCC4F-D197-CF9B-C39D-7C6D9F7E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F1C0A50-D675-C257-0BDC-A9CD0D033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57CB5F-1A4D-DF90-4405-CBC767FB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C8A1-11DC-48B9-AF77-7B741DC7B193}" type="datetimeFigureOut">
              <a:rPr lang="hu-HU" smtClean="0"/>
              <a:t>2023. 01. 10.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22C5B1-78F6-FCB0-A438-0E22F500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3243895-A8F5-98C1-82D8-C5C0B751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07AC-25E8-4A05-94DD-FD837F77A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5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1414DB-1A1A-1FBB-A7F0-B4BB26B4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36D968-32F2-11C1-26DF-0B4920F90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3454D2B-77E8-A6A1-F8DF-CF026BE1C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B769DE9-BB1F-F0CB-9B55-29C4035C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C8A1-11DC-48B9-AF77-7B741DC7B193}" type="datetimeFigureOut">
              <a:rPr lang="hu-HU" smtClean="0"/>
              <a:t>2023. 01. 10.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2EB1EFF-72C4-24E3-4299-C0372700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F0F3F67-F701-3253-9E31-27A1393C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07AC-25E8-4A05-94DD-FD837F77A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55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E6CB4A-1E79-4BF7-186C-BD6B0474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9B2D6FF-DAE9-44CF-5396-FDC6851DE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7185BA1-7CB8-B2DF-59BD-59CCF7797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413BF0D-37DF-E5E3-A778-837D18701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B76018E-95C0-0020-5106-8D4CFC727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BD72BFA-3E50-0472-E577-6A68C0D4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C8A1-11DC-48B9-AF77-7B741DC7B193}" type="datetimeFigureOut">
              <a:rPr lang="hu-HU" smtClean="0"/>
              <a:t>2023. 01. 10.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9DF57C5-BAF6-26E6-CCB0-788678C2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D1E1FD7-5678-B058-776A-32847816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07AC-25E8-4A05-94DD-FD837F77A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372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BA664E-7609-64E3-B3D7-7BC4429F5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5D6DF04-4865-72FC-FA06-437A2426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C8A1-11DC-48B9-AF77-7B741DC7B193}" type="datetimeFigureOut">
              <a:rPr lang="hu-HU" smtClean="0"/>
              <a:t>2023. 01. 10.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A760EF9-D15F-633D-7591-EC13BE15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1AD5FB4-46BB-2785-6700-8C4CF978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07AC-25E8-4A05-94DD-FD837F77A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056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0D6B763-1F9E-E317-B9D4-D609D649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C8A1-11DC-48B9-AF77-7B741DC7B193}" type="datetimeFigureOut">
              <a:rPr lang="hu-HU" smtClean="0"/>
              <a:t>2023. 01. 10.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31DAD03-D73A-F5A8-B0D8-145C69D8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E0C1D5D-AE10-E62D-81DF-7AB2B769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07AC-25E8-4A05-94DD-FD837F77A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084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05F9FC-D56A-8D21-B6A5-9B4B0AE3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3707BB-53A0-2531-C81B-BDDA3E479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7D7202-C65E-05EF-131A-33583E755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BF32F1-56BD-0C1D-A655-2588F2982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C8A1-11DC-48B9-AF77-7B741DC7B193}" type="datetimeFigureOut">
              <a:rPr lang="hu-HU" smtClean="0"/>
              <a:t>2023. 01. 10.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37DF89F-65A9-AD45-68A6-B64C3B31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DCBFBD4-F9A6-657B-324C-615BB7F4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07AC-25E8-4A05-94DD-FD837F77A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86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2AE731-A438-E4C9-D26F-AB7D27D7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00BAA9C-562A-13AE-D8C6-1CA351D83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B6EC62E-B30C-B7B5-4EEC-5CE366C8C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BA3F54B-58DA-9AA3-8F24-D5F5C747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C8A1-11DC-48B9-AF77-7B741DC7B193}" type="datetimeFigureOut">
              <a:rPr lang="hu-HU" smtClean="0"/>
              <a:t>2023. 01. 10.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90BF014-2377-5D27-7EE1-1AF8E21D8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EB09EE9-6C92-95BB-0684-766D8382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07AC-25E8-4A05-94DD-FD837F77A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078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963D26-491C-7383-68BA-28C1744B1D6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47638"/>
            <a:ext cx="12454466" cy="7005637"/>
          </a:xfrm>
          <a:prstGeom prst="rect">
            <a:avLst/>
          </a:prstGeom>
        </p:spPr>
      </p:pic>
      <p:sp>
        <p:nvSpPr>
          <p:cNvPr id="2" name="Cím helye 1">
            <a:extLst>
              <a:ext uri="{FF2B5EF4-FFF2-40B4-BE49-F238E27FC236}">
                <a16:creationId xmlns:a16="http://schemas.microsoft.com/office/drawing/2014/main" id="{99900BEE-7F73-893D-9147-ED929BC8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2337"/>
            <a:ext cx="10515600" cy="965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52B134E-72F2-CECA-E35D-A62A9E50A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6601"/>
            <a:ext cx="10515600" cy="417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5CCEDF6-BF15-38DE-17E8-9F9D2B66D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CC8A1-11DC-48B9-AF77-7B741DC7B193}" type="datetimeFigureOut">
              <a:rPr lang="hu-HU" smtClean="0"/>
              <a:t>2023. 01. 10.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3DBFA9-EF17-A134-DC38-951604E88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80F58E7-A1E1-08CD-B55A-100EE25BD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107AC-25E8-4A05-94DD-FD837F77A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71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47F323-F9FA-67DA-53A0-6E8C4F2B8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846" y="2228577"/>
            <a:ext cx="6453354" cy="1200423"/>
          </a:xfrm>
        </p:spPr>
        <p:txBody>
          <a:bodyPr>
            <a:normAutofit/>
          </a:bodyPr>
          <a:lstStyle/>
          <a:p>
            <a:pPr algn="l"/>
            <a:r>
              <a:rPr lang="hu-HU" sz="4800" b="1" dirty="0"/>
              <a:t>Szakdolgozat címe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D7B976A-A104-6A1B-F875-B9024A9DA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846" y="4198498"/>
            <a:ext cx="6453354" cy="1085576"/>
          </a:xfrm>
        </p:spPr>
        <p:txBody>
          <a:bodyPr/>
          <a:lstStyle/>
          <a:p>
            <a:pPr algn="l"/>
            <a:r>
              <a:rPr lang="hu-HU" dirty="0"/>
              <a:t>Készítette: Hallgató neve</a:t>
            </a:r>
          </a:p>
          <a:p>
            <a:pPr algn="l"/>
            <a:r>
              <a:rPr lang="hu-HU" dirty="0"/>
              <a:t>Konzulens: Konzulens neve</a:t>
            </a:r>
          </a:p>
        </p:txBody>
      </p:sp>
    </p:spTree>
    <p:extLst>
      <p:ext uri="{BB962C8B-B14F-4D97-AF65-F5344CB8AC3E}">
        <p14:creationId xmlns:p14="http://schemas.microsoft.com/office/powerpoint/2010/main" val="322329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301D3D09-8172-647F-6F2B-D1377053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Bíráló által feltett kérdések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4F9529EC-396E-9F71-F922-F7272CA32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(Ha van kérdés, csak akkor. Kérdezzük meg a tisztelt bizottságot, hogy szeretnék-e, ha megválaszolnák a bíráló által feltett kérdéseket.)</a:t>
            </a:r>
            <a:br>
              <a:rPr lang="hu-HU" dirty="0"/>
            </a:br>
            <a:endParaRPr lang="hu-HU" dirty="0"/>
          </a:p>
          <a:p>
            <a:r>
              <a:rPr lang="fr-FR" dirty="0"/>
              <a:t>Kérdés 1. </a:t>
            </a:r>
          </a:p>
          <a:p>
            <a:r>
              <a:rPr lang="fr-FR" dirty="0"/>
              <a:t>Kérdés 2.</a:t>
            </a:r>
          </a:p>
          <a:p>
            <a:r>
              <a:rPr lang="fr-FR" dirty="0"/>
              <a:t>Kérdés 3.</a:t>
            </a:r>
          </a:p>
          <a:p>
            <a:endParaRPr lang="fr-FR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56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95E597-5790-536B-834F-30447003F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Témaválasztás motivációja, célkitűzés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5CEB97-E2CA-27D9-8819-4BC103AE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Szöveg</a:t>
            </a:r>
          </a:p>
          <a:p>
            <a:pPr lvl="1"/>
            <a:r>
              <a:rPr lang="hu-HU" dirty="0"/>
              <a:t>Szöveg</a:t>
            </a:r>
          </a:p>
          <a:p>
            <a:pPr lvl="2"/>
            <a:r>
              <a:rPr lang="hu-HU" dirty="0"/>
              <a:t>Szöveg</a:t>
            </a:r>
          </a:p>
          <a:p>
            <a:r>
              <a:rPr lang="hu-HU" dirty="0"/>
              <a:t>Szöveg</a:t>
            </a:r>
          </a:p>
          <a:p>
            <a:pPr lvl="1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817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1F00C0-CCC9-28BC-2580-117BBA58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3789"/>
            <a:ext cx="10604500" cy="965201"/>
          </a:xfrm>
        </p:spPr>
        <p:txBody>
          <a:bodyPr>
            <a:normAutofit fontScale="90000"/>
          </a:bodyPr>
          <a:lstStyle/>
          <a:p>
            <a:r>
              <a:rPr lang="hu-HU" dirty="0"/>
              <a:t>Alkalmazott módszerek, eszközök; Fejlesztési környezet stb.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ED6A26-8C35-739B-C4CA-C42DFEDE3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3137"/>
            <a:ext cx="10515600" cy="4105275"/>
          </a:xfrm>
        </p:spPr>
        <p:txBody>
          <a:bodyPr>
            <a:normAutofit/>
          </a:bodyPr>
          <a:lstStyle/>
          <a:p>
            <a:r>
              <a:rPr lang="hu-HU" dirty="0"/>
              <a:t>Szöveg</a:t>
            </a:r>
          </a:p>
          <a:p>
            <a:pPr lvl="1"/>
            <a:r>
              <a:rPr lang="hu-HU" dirty="0"/>
              <a:t>Szöveg</a:t>
            </a:r>
          </a:p>
          <a:p>
            <a:r>
              <a:rPr lang="hu-HU" dirty="0"/>
              <a:t>Szöveg</a:t>
            </a:r>
          </a:p>
        </p:txBody>
      </p:sp>
    </p:spTree>
    <p:extLst>
      <p:ext uri="{BB962C8B-B14F-4D97-AF65-F5344CB8AC3E}">
        <p14:creationId xmlns:p14="http://schemas.microsoft.com/office/powerpoint/2010/main" val="126120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527A69-37F9-90ED-A5BF-A9FE1379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5F5706-AB12-B63E-C613-8756E4042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6176963" cy="4170362"/>
          </a:xfrm>
        </p:spPr>
        <p:txBody>
          <a:bodyPr/>
          <a:lstStyle/>
          <a:p>
            <a:r>
              <a:rPr lang="hu-HU" dirty="0"/>
              <a:t>Ábrák, képek, táblázatok, szoftverfejlesztés esetén képernyőképek, a hallgató által fontosnak tartott kódrészletek, amelyek kihívást jelentettek a megvalósítás során szerepeljenek inkább a sok szöveg helyett, amelyek segítségével a saját munkájukat tudják bemutatni. </a:t>
            </a:r>
          </a:p>
          <a:p>
            <a:endParaRPr lang="hu-HU" dirty="0"/>
          </a:p>
        </p:txBody>
      </p:sp>
      <p:pic>
        <p:nvPicPr>
          <p:cNvPr id="1026" name="Picture 2" descr="Szoftverfejlesztés - Audiosoft IT-Consulting">
            <a:extLst>
              <a:ext uri="{FF2B5EF4-FFF2-40B4-BE49-F238E27FC236}">
                <a16:creationId xmlns:a16="http://schemas.microsoft.com/office/drawing/2014/main" id="{DE31F02D-67ED-7D3E-A29B-EF2D39EE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49" y="2307431"/>
            <a:ext cx="3738563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4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527A69-37F9-90ED-A5BF-A9FE1379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5F5706-AB12-B63E-C613-8756E4042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6176963" cy="4170362"/>
          </a:xfrm>
        </p:spPr>
        <p:txBody>
          <a:bodyPr/>
          <a:lstStyle/>
          <a:p>
            <a:r>
              <a:rPr lang="hu-HU" dirty="0"/>
              <a:t>Ábrák, képek, táblázatok, szoftverfejlesztés esetén képernyőképek, a hallgató által fontosnak tartott kódrészletek, amelyek kihívást jelentettek a megvalósítás során szerepeljenek inkább a sok szöveg helyett, amelyek segítségével a saját munkájukat tudják bemutatni. </a:t>
            </a:r>
          </a:p>
          <a:p>
            <a:endParaRPr lang="hu-HU" dirty="0"/>
          </a:p>
        </p:txBody>
      </p:sp>
      <p:pic>
        <p:nvPicPr>
          <p:cNvPr id="3074" name="Picture 2" descr="Use case diagrams are UML diagrams describing units of useful functionality  (use cases) performed by a system in collaboration with external users  (actors).">
            <a:extLst>
              <a:ext uri="{FF2B5EF4-FFF2-40B4-BE49-F238E27FC236}">
                <a16:creationId xmlns:a16="http://schemas.microsoft.com/office/drawing/2014/main" id="{1987EFEF-0DA5-B05E-9931-6D968396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588" y="1543050"/>
            <a:ext cx="3728212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5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527A69-37F9-90ED-A5BF-A9FE1379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5F5706-AB12-B63E-C613-8756E4042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1"/>
            <a:ext cx="6176963" cy="4170362"/>
          </a:xfrm>
        </p:spPr>
        <p:txBody>
          <a:bodyPr/>
          <a:lstStyle/>
          <a:p>
            <a:r>
              <a:rPr lang="hu-HU" dirty="0"/>
              <a:t>Ábrák, képek, táblázatok, szoftverfejlesztés esetén képernyőképek, a hallgató által fontosnak tartott kódrészletek, amelyek kihívást jelentettek a megvalósítás során szerepeljenek inkább a sok szöveg helyett, amelyek segítségével a saját munkájukat tudják bemutatni. </a:t>
            </a:r>
          </a:p>
          <a:p>
            <a:endParaRPr lang="hu-HU" dirty="0"/>
          </a:p>
        </p:txBody>
      </p:sp>
      <p:pic>
        <p:nvPicPr>
          <p:cNvPr id="2050" name="Picture 2" descr="Adatbázis-kezelő rendszer – Wikipédia">
            <a:extLst>
              <a:ext uri="{FF2B5EF4-FFF2-40B4-BE49-F238E27FC236}">
                <a16:creationId xmlns:a16="http://schemas.microsoft.com/office/drawing/2014/main" id="{1550F155-DE47-4FB0-DF06-4396F8E77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781050"/>
            <a:ext cx="2857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-Code' Brings the Power of A.I. to the Masses - The New York Times">
            <a:extLst>
              <a:ext uri="{FF2B5EF4-FFF2-40B4-BE49-F238E27FC236}">
                <a16:creationId xmlns:a16="http://schemas.microsoft.com/office/drawing/2014/main" id="{B94385A9-B8E6-F578-3D90-D249D8EF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4091782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14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0E08FB-C829-195A-C1C8-2467B2D4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Eredmények, tapasztalatok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EABDCC-1169-E0AA-8F44-F18517EF3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Eredmények (Itt kerüljön bemutatásra az elkészített „termék” pl. Ha fejlesztés volt a szakdolgozati munka célja, akkor kerüljön bemutatásra a működő szoftver)</a:t>
            </a:r>
          </a:p>
          <a:p>
            <a:pPr lvl="1"/>
            <a:r>
              <a:rPr lang="hu-HU" dirty="0"/>
              <a:t>Szöveg</a:t>
            </a:r>
          </a:p>
          <a:p>
            <a:pPr lvl="1"/>
            <a:r>
              <a:rPr lang="hu-HU" dirty="0"/>
              <a:t>Szöveg</a:t>
            </a:r>
          </a:p>
          <a:p>
            <a:r>
              <a:rPr lang="hu-HU" dirty="0"/>
              <a:t>Tapasztalatok</a:t>
            </a:r>
          </a:p>
          <a:p>
            <a:pPr lvl="1"/>
            <a:r>
              <a:rPr lang="hu-HU" dirty="0"/>
              <a:t>Szöveg</a:t>
            </a:r>
          </a:p>
          <a:p>
            <a:pPr lvl="1"/>
            <a:r>
              <a:rPr lang="hu-HU" dirty="0"/>
              <a:t>Szöveg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494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6830B7-522D-55C4-9568-D7D24539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Továbbfejlesztési irányok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947989-6EBE-59C5-9A3B-4A486A48A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338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6D227D2-6209-427A-0CB9-1D95D550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6000" dirty="0"/>
              <a:t>Köszönöm a figyelmet!</a:t>
            </a:r>
            <a:br>
              <a:rPr lang="hu-HU" sz="6000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7350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739</Words>
  <Application>Microsoft Office PowerPoint</Application>
  <PresentationFormat>Szélesvásznú</PresentationFormat>
  <Paragraphs>50</Paragraphs>
  <Slides>10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Szakdolgozat címe</vt:lpstr>
      <vt:lpstr>Témaválasztás motivációja, célkitűzés</vt:lpstr>
      <vt:lpstr>Alkalmazott módszerek, eszközök; Fejlesztési környezet stb.</vt:lpstr>
      <vt:lpstr>Cím</vt:lpstr>
      <vt:lpstr>Cím</vt:lpstr>
      <vt:lpstr>Cím</vt:lpstr>
      <vt:lpstr>Eredmények, tapasztalatok</vt:lpstr>
      <vt:lpstr>Továbbfejlesztési irányok</vt:lpstr>
      <vt:lpstr>Köszönöm a figyelmet! </vt:lpstr>
      <vt:lpstr>Bíráló által feltett kérdések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Katalin dr Kovács</dc:creator>
  <cp:lastModifiedBy>Katalin dr Kovács</cp:lastModifiedBy>
  <cp:revision>7</cp:revision>
  <dcterms:created xsi:type="dcterms:W3CDTF">2023-01-10T08:10:42Z</dcterms:created>
  <dcterms:modified xsi:type="dcterms:W3CDTF">2023-01-10T18:58:37Z</dcterms:modified>
</cp:coreProperties>
</file>